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0" r:id="rId7"/>
    <p:sldId id="276" r:id="rId8"/>
    <p:sldId id="264" r:id="rId9"/>
    <p:sldId id="261" r:id="rId10"/>
    <p:sldId id="263" r:id="rId11"/>
    <p:sldId id="265" r:id="rId12"/>
    <p:sldId id="270" r:id="rId13"/>
    <p:sldId id="271" r:id="rId14"/>
    <p:sldId id="268" r:id="rId15"/>
    <p:sldId id="272" r:id="rId16"/>
    <p:sldId id="274" r:id="rId17"/>
    <p:sldId id="273" r:id="rId18"/>
    <p:sldId id="275" r:id="rId19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>
        <p:scale>
          <a:sx n="91" d="100"/>
          <a:sy n="91" d="100"/>
        </p:scale>
        <p:origin x="-58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D0432-E7BB-4444-BF54-C713DB0415C5}" type="doc">
      <dgm:prSet loTypeId="urn:microsoft.com/office/officeart/2005/8/layout/bList2#2" loCatId="picture" qsTypeId="urn:microsoft.com/office/officeart/2005/8/quickstyle/simple1" qsCatId="simple" csTypeId="urn:microsoft.com/office/officeart/2005/8/colors/accent1_2" csCatId="accent1" phldr="1"/>
      <dgm:spPr/>
    </dgm:pt>
    <dgm:pt modelId="{952C6822-FC75-4914-86E8-474EFBD7B96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Henri MALOSSE</a:t>
          </a:r>
        </a:p>
        <a:p>
          <a:r>
            <a:rPr lang="en-GB" dirty="0" smtClean="0"/>
            <a:t>Grupo 1 </a:t>
          </a:r>
          <a:endParaRPr lang="en-GB" dirty="0"/>
        </a:p>
      </dgm:t>
    </dgm:pt>
    <dgm:pt modelId="{EE9B07F5-C73A-4D61-B7E7-6EC7AD69D5B3}" type="parTrans" cxnId="{066AE588-4F22-40C6-941F-D151DC886682}">
      <dgm:prSet/>
      <dgm:spPr/>
      <dgm:t>
        <a:bodyPr/>
        <a:lstStyle/>
        <a:p>
          <a:endParaRPr lang="en-GB"/>
        </a:p>
      </dgm:t>
    </dgm:pt>
    <dgm:pt modelId="{456259F9-E619-4C1D-8BD4-21BF513D8270}" type="sibTrans" cxnId="{066AE588-4F22-40C6-941F-D151DC886682}">
      <dgm:prSet/>
      <dgm:spPr/>
      <dgm:t>
        <a:bodyPr/>
        <a:lstStyle/>
        <a:p>
          <a:endParaRPr lang="en-GB"/>
        </a:p>
      </dgm:t>
    </dgm:pt>
    <dgm:pt modelId="{15C179C9-F95C-4A76-B50C-5B402B2B530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Jane MORRICE</a:t>
          </a:r>
        </a:p>
        <a:p>
          <a:r>
            <a:rPr lang="en-GB" dirty="0" smtClean="0"/>
            <a:t>Grupo 3</a:t>
          </a:r>
          <a:endParaRPr lang="en-GB" dirty="0"/>
        </a:p>
      </dgm:t>
    </dgm:pt>
    <dgm:pt modelId="{FA5B0A27-AA51-44A6-8D21-B59A73BD7922}" type="parTrans" cxnId="{7DCA3BC1-8FF6-498F-9B35-CF0751F1D96E}">
      <dgm:prSet/>
      <dgm:spPr/>
      <dgm:t>
        <a:bodyPr/>
        <a:lstStyle/>
        <a:p>
          <a:endParaRPr lang="en-GB"/>
        </a:p>
      </dgm:t>
    </dgm:pt>
    <dgm:pt modelId="{CDBCCC55-EA3D-4B18-B960-8338805F07EE}" type="sibTrans" cxnId="{7DCA3BC1-8FF6-498F-9B35-CF0751F1D96E}">
      <dgm:prSet/>
      <dgm:spPr/>
      <dgm:t>
        <a:bodyPr/>
        <a:lstStyle/>
        <a:p>
          <a:endParaRPr lang="en-GB"/>
        </a:p>
      </dgm:t>
    </dgm:pt>
    <dgm:pt modelId="{A48345A5-1DD2-4A87-9766-7523B6DB6DF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Hans –Joachim WILMS</a:t>
          </a:r>
        </a:p>
        <a:p>
          <a:r>
            <a:rPr lang="en-GB" dirty="0" smtClean="0"/>
            <a:t>Grupo 2</a:t>
          </a:r>
          <a:endParaRPr lang="en-GB" dirty="0"/>
        </a:p>
      </dgm:t>
    </dgm:pt>
    <dgm:pt modelId="{7E0E5176-9FFF-4298-A83B-F9C509D206CB}" type="parTrans" cxnId="{3BDA798A-7809-4048-ABDC-0298E07ACE74}">
      <dgm:prSet/>
      <dgm:spPr/>
      <dgm:t>
        <a:bodyPr/>
        <a:lstStyle/>
        <a:p>
          <a:endParaRPr lang="en-GB"/>
        </a:p>
      </dgm:t>
    </dgm:pt>
    <dgm:pt modelId="{5D312720-ABC4-478D-B065-B26BB5B8BF73}" type="sibTrans" cxnId="{3BDA798A-7809-4048-ABDC-0298E07ACE74}">
      <dgm:prSet/>
      <dgm:spPr/>
      <dgm:t>
        <a:bodyPr/>
        <a:lstStyle/>
        <a:p>
          <a:endParaRPr lang="en-GB"/>
        </a:p>
      </dgm:t>
    </dgm:pt>
    <dgm:pt modelId="{1AE048B9-39EF-4389-9025-FAE67688B5AC}" type="pres">
      <dgm:prSet presAssocID="{557D0432-E7BB-4444-BF54-C713DB0415C5}" presName="diagram" presStyleCnt="0">
        <dgm:presLayoutVars>
          <dgm:dir/>
          <dgm:animLvl val="lvl"/>
          <dgm:resizeHandles val="exact"/>
        </dgm:presLayoutVars>
      </dgm:prSet>
      <dgm:spPr/>
    </dgm:pt>
    <dgm:pt modelId="{668A8AE0-AE10-4F1F-BDCE-C9BB37335E48}" type="pres">
      <dgm:prSet presAssocID="{952C6822-FC75-4914-86E8-474EFBD7B965}" presName="compNode" presStyleCnt="0"/>
      <dgm:spPr/>
    </dgm:pt>
    <dgm:pt modelId="{D44F5238-CF3A-46F4-996C-405FE323E2B2}" type="pres">
      <dgm:prSet presAssocID="{952C6822-FC75-4914-86E8-474EFBD7B965}" presName="childRect" presStyleLbl="bgAcc1" presStyleIdx="0" presStyleCnt="3" custScaleY="209521" custLinFactNeighborX="26737" custLinFactNeighborY="-1574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FE78C0FE-DA40-422B-A179-2D01C57C7463}" type="pres">
      <dgm:prSet presAssocID="{952C6822-FC75-4914-86E8-474EFBD7B9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A7694-36E4-4F8A-BD73-63F110B367C6}" type="pres">
      <dgm:prSet presAssocID="{952C6822-FC75-4914-86E8-474EFBD7B965}" presName="parentRect" presStyleLbl="alignNode1" presStyleIdx="0" presStyleCnt="3" custLinFactNeighborX="26936" custLinFactNeighborY="-3774"/>
      <dgm:spPr/>
      <dgm:t>
        <a:bodyPr/>
        <a:lstStyle/>
        <a:p>
          <a:endParaRPr lang="en-GB"/>
        </a:p>
      </dgm:t>
    </dgm:pt>
    <dgm:pt modelId="{BF08AB25-4B22-4DC3-843B-F6E838D477E3}" type="pres">
      <dgm:prSet presAssocID="{952C6822-FC75-4914-86E8-474EFBD7B965}" presName="adorn" presStyleLbl="fgAccFollowNode1" presStyleIdx="0" presStyleCnt="3" custLinFactNeighborX="86204" custLinFactNeighborY="98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2F060828-6201-4F6C-BBD0-3AA0B65B4D92}" type="pres">
      <dgm:prSet presAssocID="{456259F9-E619-4C1D-8BD4-21BF513D827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997D92D-CD4B-494C-B3C1-8DE6DB47091D}" type="pres">
      <dgm:prSet presAssocID="{15C179C9-F95C-4A76-B50C-5B402B2B530D}" presName="compNode" presStyleCnt="0"/>
      <dgm:spPr/>
    </dgm:pt>
    <dgm:pt modelId="{69A76DB1-8A0F-4323-BE32-C8F2EFC82031}" type="pres">
      <dgm:prSet presAssocID="{15C179C9-F95C-4A76-B50C-5B402B2B530D}" presName="childRect" presStyleLbl="bgAcc1" presStyleIdx="1" presStyleCnt="3" custLinFactNeighborX="95630" custLinFactNeighborY="7488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90FD4E0D-37EA-44CA-94B2-1ACAEBC984F5}" type="pres">
      <dgm:prSet presAssocID="{15C179C9-F95C-4A76-B50C-5B402B2B53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C5FD2E-FF0E-40D2-9F96-9FCF9CE315C3}" type="pres">
      <dgm:prSet presAssocID="{15C179C9-F95C-4A76-B50C-5B402B2B530D}" presName="parentRect" presStyleLbl="alignNode1" presStyleIdx="1" presStyleCnt="3" custLinFactY="54267" custLinFactNeighborX="95630" custLinFactNeighborY="100000"/>
      <dgm:spPr/>
      <dgm:t>
        <a:bodyPr/>
        <a:lstStyle/>
        <a:p>
          <a:endParaRPr lang="en-GB"/>
        </a:p>
      </dgm:t>
    </dgm:pt>
    <dgm:pt modelId="{C833657B-4500-46E5-B9F4-F75E88302F92}" type="pres">
      <dgm:prSet presAssocID="{15C179C9-F95C-4A76-B50C-5B402B2B530D}" presName="adorn" presStyleLbl="fgAccFollowNode1" presStyleIdx="1" presStyleCnt="3" custLinFactX="100000" custLinFactY="47589" custLinFactNeighborX="183539" custLinFactNeighborY="100000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F9F1DFFE-20D7-49A1-809D-827808D6C67D}" type="pres">
      <dgm:prSet presAssocID="{CDBCCC55-EA3D-4B18-B960-8338805F07E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B732A3B-981E-4588-B2AE-4E8FC7F69FA6}" type="pres">
      <dgm:prSet presAssocID="{A48345A5-1DD2-4A87-9766-7523B6DB6DF1}" presName="compNode" presStyleCnt="0"/>
      <dgm:spPr/>
    </dgm:pt>
    <dgm:pt modelId="{8A21D4B9-78D1-4A8C-81BB-065434955E35}" type="pres">
      <dgm:prSet presAssocID="{A48345A5-1DD2-4A87-9766-7523B6DB6DF1}" presName="childRect" presStyleLbl="bgAcc1" presStyleIdx="2" presStyleCnt="3" custLinFactNeighborX="-21293" custLinFactNeighborY="-6340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44F8201-4961-4FA4-8852-01C75173C0DE}" type="pres">
      <dgm:prSet presAssocID="{A48345A5-1DD2-4A87-9766-7523B6DB6D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778ED9-A6C0-4B60-B291-39C7884FD5D6}" type="pres">
      <dgm:prSet presAssocID="{A48345A5-1DD2-4A87-9766-7523B6DB6DF1}" presName="parentRect" presStyleLbl="alignNode1" presStyleIdx="2" presStyleCnt="3" custLinFactY="-96243" custLinFactNeighborX="-21293" custLinFactNeighborY="-100000"/>
      <dgm:spPr/>
      <dgm:t>
        <a:bodyPr/>
        <a:lstStyle/>
        <a:p>
          <a:endParaRPr lang="en-GB"/>
        </a:p>
      </dgm:t>
    </dgm:pt>
    <dgm:pt modelId="{95AE0CCE-CBE3-4038-A7CA-6BBD4FD0BA5C}" type="pres">
      <dgm:prSet presAssocID="{A48345A5-1DD2-4A87-9766-7523B6DB6DF1}" presName="adorn" presStyleLbl="fgAccFollowNode1" presStyleIdx="2" presStyleCnt="3" custLinFactY="-77689" custLinFactNeighborX="-51024" custLinFactNeighborY="-100000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066AE588-4F22-40C6-941F-D151DC886682}" srcId="{557D0432-E7BB-4444-BF54-C713DB0415C5}" destId="{952C6822-FC75-4914-86E8-474EFBD7B965}" srcOrd="0" destOrd="0" parTransId="{EE9B07F5-C73A-4D61-B7E7-6EC7AD69D5B3}" sibTransId="{456259F9-E619-4C1D-8BD4-21BF513D8270}"/>
    <dgm:cxn modelId="{5AA7EA40-F752-43DE-B357-C32876EC3D09}" type="presOf" srcId="{A48345A5-1DD2-4A87-9766-7523B6DB6DF1}" destId="{1F778ED9-A6C0-4B60-B291-39C7884FD5D6}" srcOrd="1" destOrd="0" presId="urn:microsoft.com/office/officeart/2005/8/layout/bList2#2"/>
    <dgm:cxn modelId="{F6F96ED8-3344-4A47-8659-0254DA633D3F}" type="presOf" srcId="{456259F9-E619-4C1D-8BD4-21BF513D8270}" destId="{2F060828-6201-4F6C-BBD0-3AA0B65B4D92}" srcOrd="0" destOrd="0" presId="urn:microsoft.com/office/officeart/2005/8/layout/bList2#2"/>
    <dgm:cxn modelId="{D2FF03EE-4087-485A-886A-CF5CE30BB497}" type="presOf" srcId="{CDBCCC55-EA3D-4B18-B960-8338805F07EE}" destId="{F9F1DFFE-20D7-49A1-809D-827808D6C67D}" srcOrd="0" destOrd="0" presId="urn:microsoft.com/office/officeart/2005/8/layout/bList2#2"/>
    <dgm:cxn modelId="{7F618A6C-5610-46C7-928A-D3E6BE57E83F}" type="presOf" srcId="{557D0432-E7BB-4444-BF54-C713DB0415C5}" destId="{1AE048B9-39EF-4389-9025-FAE67688B5AC}" srcOrd="0" destOrd="0" presId="urn:microsoft.com/office/officeart/2005/8/layout/bList2#2"/>
    <dgm:cxn modelId="{7DCA3BC1-8FF6-498F-9B35-CF0751F1D96E}" srcId="{557D0432-E7BB-4444-BF54-C713DB0415C5}" destId="{15C179C9-F95C-4A76-B50C-5B402B2B530D}" srcOrd="1" destOrd="0" parTransId="{FA5B0A27-AA51-44A6-8D21-B59A73BD7922}" sibTransId="{CDBCCC55-EA3D-4B18-B960-8338805F07EE}"/>
    <dgm:cxn modelId="{3BDA798A-7809-4048-ABDC-0298E07ACE74}" srcId="{557D0432-E7BB-4444-BF54-C713DB0415C5}" destId="{A48345A5-1DD2-4A87-9766-7523B6DB6DF1}" srcOrd="2" destOrd="0" parTransId="{7E0E5176-9FFF-4298-A83B-F9C509D206CB}" sibTransId="{5D312720-ABC4-478D-B065-B26BB5B8BF73}"/>
    <dgm:cxn modelId="{9A67B0E5-8B68-4848-81A4-6141AA675F49}" type="presOf" srcId="{15C179C9-F95C-4A76-B50C-5B402B2B530D}" destId="{53C5FD2E-FF0E-40D2-9F96-9FCF9CE315C3}" srcOrd="1" destOrd="0" presId="urn:microsoft.com/office/officeart/2005/8/layout/bList2#2"/>
    <dgm:cxn modelId="{29EDE73C-FEA3-4C28-B8B6-62832C6B43AD}" type="presOf" srcId="{952C6822-FC75-4914-86E8-474EFBD7B965}" destId="{C6BA7694-36E4-4F8A-BD73-63F110B367C6}" srcOrd="1" destOrd="0" presId="urn:microsoft.com/office/officeart/2005/8/layout/bList2#2"/>
    <dgm:cxn modelId="{4BD1667C-4232-4311-931F-937D543A05D4}" type="presOf" srcId="{952C6822-FC75-4914-86E8-474EFBD7B965}" destId="{FE78C0FE-DA40-422B-A179-2D01C57C7463}" srcOrd="0" destOrd="0" presId="urn:microsoft.com/office/officeart/2005/8/layout/bList2#2"/>
    <dgm:cxn modelId="{40C46EFB-1119-48FB-922D-E64847FFBB6B}" type="presOf" srcId="{15C179C9-F95C-4A76-B50C-5B402B2B530D}" destId="{90FD4E0D-37EA-44CA-94B2-1ACAEBC984F5}" srcOrd="0" destOrd="0" presId="urn:microsoft.com/office/officeart/2005/8/layout/bList2#2"/>
    <dgm:cxn modelId="{4DBA9EC2-57DD-417F-895C-AF21D96985BB}" type="presOf" srcId="{A48345A5-1DD2-4A87-9766-7523B6DB6DF1}" destId="{844F8201-4961-4FA4-8852-01C75173C0DE}" srcOrd="0" destOrd="0" presId="urn:microsoft.com/office/officeart/2005/8/layout/bList2#2"/>
    <dgm:cxn modelId="{68BBEE27-8E01-4A7B-816D-52A745D6F107}" type="presParOf" srcId="{1AE048B9-39EF-4389-9025-FAE67688B5AC}" destId="{668A8AE0-AE10-4F1F-BDCE-C9BB37335E48}" srcOrd="0" destOrd="0" presId="urn:microsoft.com/office/officeart/2005/8/layout/bList2#2"/>
    <dgm:cxn modelId="{FE9FD3B9-374A-46A2-89DB-535CCDC75061}" type="presParOf" srcId="{668A8AE0-AE10-4F1F-BDCE-C9BB37335E48}" destId="{D44F5238-CF3A-46F4-996C-405FE323E2B2}" srcOrd="0" destOrd="0" presId="urn:microsoft.com/office/officeart/2005/8/layout/bList2#2"/>
    <dgm:cxn modelId="{8456FD1F-3A2A-48B4-9E13-FA216297E0B1}" type="presParOf" srcId="{668A8AE0-AE10-4F1F-BDCE-C9BB37335E48}" destId="{FE78C0FE-DA40-422B-A179-2D01C57C7463}" srcOrd="1" destOrd="0" presId="urn:microsoft.com/office/officeart/2005/8/layout/bList2#2"/>
    <dgm:cxn modelId="{56FA1F03-778D-4570-BCA7-99A8DEC66F25}" type="presParOf" srcId="{668A8AE0-AE10-4F1F-BDCE-C9BB37335E48}" destId="{C6BA7694-36E4-4F8A-BD73-63F110B367C6}" srcOrd="2" destOrd="0" presId="urn:microsoft.com/office/officeart/2005/8/layout/bList2#2"/>
    <dgm:cxn modelId="{2AEEA4B5-0F71-413B-B9E9-F8A33ED619E3}" type="presParOf" srcId="{668A8AE0-AE10-4F1F-BDCE-C9BB37335E48}" destId="{BF08AB25-4B22-4DC3-843B-F6E838D477E3}" srcOrd="3" destOrd="0" presId="urn:microsoft.com/office/officeart/2005/8/layout/bList2#2"/>
    <dgm:cxn modelId="{B2513DA5-567F-4E31-B96A-FF48E287DE33}" type="presParOf" srcId="{1AE048B9-39EF-4389-9025-FAE67688B5AC}" destId="{2F060828-6201-4F6C-BBD0-3AA0B65B4D92}" srcOrd="1" destOrd="0" presId="urn:microsoft.com/office/officeart/2005/8/layout/bList2#2"/>
    <dgm:cxn modelId="{F57E2250-3E64-4A67-98B1-2E5259FC1561}" type="presParOf" srcId="{1AE048B9-39EF-4389-9025-FAE67688B5AC}" destId="{B997D92D-CD4B-494C-B3C1-8DE6DB47091D}" srcOrd="2" destOrd="0" presId="urn:microsoft.com/office/officeart/2005/8/layout/bList2#2"/>
    <dgm:cxn modelId="{2F57E63F-7E52-474C-BEA3-B6596DFDE60E}" type="presParOf" srcId="{B997D92D-CD4B-494C-B3C1-8DE6DB47091D}" destId="{69A76DB1-8A0F-4323-BE32-C8F2EFC82031}" srcOrd="0" destOrd="0" presId="urn:microsoft.com/office/officeart/2005/8/layout/bList2#2"/>
    <dgm:cxn modelId="{CF02A51D-E35E-4788-9BCF-ED2D015AC047}" type="presParOf" srcId="{B997D92D-CD4B-494C-B3C1-8DE6DB47091D}" destId="{90FD4E0D-37EA-44CA-94B2-1ACAEBC984F5}" srcOrd="1" destOrd="0" presId="urn:microsoft.com/office/officeart/2005/8/layout/bList2#2"/>
    <dgm:cxn modelId="{D15BF844-66B6-4923-BF95-E7EEF0CB3D71}" type="presParOf" srcId="{B997D92D-CD4B-494C-B3C1-8DE6DB47091D}" destId="{53C5FD2E-FF0E-40D2-9F96-9FCF9CE315C3}" srcOrd="2" destOrd="0" presId="urn:microsoft.com/office/officeart/2005/8/layout/bList2#2"/>
    <dgm:cxn modelId="{633C8DDC-596E-4891-887D-44002F625840}" type="presParOf" srcId="{B997D92D-CD4B-494C-B3C1-8DE6DB47091D}" destId="{C833657B-4500-46E5-B9F4-F75E88302F92}" srcOrd="3" destOrd="0" presId="urn:microsoft.com/office/officeart/2005/8/layout/bList2#2"/>
    <dgm:cxn modelId="{80876A92-0F27-4DA5-A4B5-9E2407E253FD}" type="presParOf" srcId="{1AE048B9-39EF-4389-9025-FAE67688B5AC}" destId="{F9F1DFFE-20D7-49A1-809D-827808D6C67D}" srcOrd="3" destOrd="0" presId="urn:microsoft.com/office/officeart/2005/8/layout/bList2#2"/>
    <dgm:cxn modelId="{14A36C67-191A-4DBB-8C56-89572E2FD3F9}" type="presParOf" srcId="{1AE048B9-39EF-4389-9025-FAE67688B5AC}" destId="{6B732A3B-981E-4588-B2AE-4E8FC7F69FA6}" srcOrd="4" destOrd="0" presId="urn:microsoft.com/office/officeart/2005/8/layout/bList2#2"/>
    <dgm:cxn modelId="{58CB7C14-5E9C-4CC1-9078-0917C8981409}" type="presParOf" srcId="{6B732A3B-981E-4588-B2AE-4E8FC7F69FA6}" destId="{8A21D4B9-78D1-4A8C-81BB-065434955E35}" srcOrd="0" destOrd="0" presId="urn:microsoft.com/office/officeart/2005/8/layout/bList2#2"/>
    <dgm:cxn modelId="{521ABA21-C4F5-46F8-9EDB-8407BA885FF3}" type="presParOf" srcId="{6B732A3B-981E-4588-B2AE-4E8FC7F69FA6}" destId="{844F8201-4961-4FA4-8852-01C75173C0DE}" srcOrd="1" destOrd="0" presId="urn:microsoft.com/office/officeart/2005/8/layout/bList2#2"/>
    <dgm:cxn modelId="{112606E0-F535-46CA-8932-DD0E7595567A}" type="presParOf" srcId="{6B732A3B-981E-4588-B2AE-4E8FC7F69FA6}" destId="{1F778ED9-A6C0-4B60-B291-39C7884FD5D6}" srcOrd="2" destOrd="0" presId="urn:microsoft.com/office/officeart/2005/8/layout/bList2#2"/>
    <dgm:cxn modelId="{0C5473DB-01D7-40A9-848C-10DE399821BE}" type="presParOf" srcId="{6B732A3B-981E-4588-B2AE-4E8FC7F69FA6}" destId="{95AE0CCE-CBE3-4038-A7CA-6BBD4FD0BA5C}" srcOrd="3" destOrd="0" presId="urn:microsoft.com/office/officeart/2005/8/layout/bList2#2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B55B6-A846-4717-A0C2-5C4EF911E8A1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E919A1-8DDB-493E-92ED-04FEDA331199}">
      <dgm:prSet phldrT="[Text]"/>
      <dgm:spPr>
        <a:solidFill>
          <a:schemeClr val="accent2"/>
        </a:solidFill>
      </dgm:spPr>
      <dgm:t>
        <a:bodyPr/>
        <a:lstStyle/>
        <a:p>
          <a:r>
            <a:rPr lang="es-ES" b="1" noProof="0" dirty="0" smtClean="0"/>
            <a:t>Grupo I – Empresarios</a:t>
          </a:r>
          <a:endParaRPr lang="es-ES" noProof="0" dirty="0"/>
        </a:p>
      </dgm:t>
    </dgm:pt>
    <dgm:pt modelId="{90F65623-5AFB-413A-955A-6E6C7E780C55}" type="parTrans" cxnId="{C612294B-25F8-416A-BF5D-8CE934659149}">
      <dgm:prSet/>
      <dgm:spPr/>
      <dgm:t>
        <a:bodyPr/>
        <a:lstStyle/>
        <a:p>
          <a:endParaRPr lang="en-GB"/>
        </a:p>
      </dgm:t>
    </dgm:pt>
    <dgm:pt modelId="{4B4CF1B9-724C-4D97-85ED-480EB0237225}" type="sibTrans" cxnId="{C612294B-25F8-416A-BF5D-8CE934659149}">
      <dgm:prSet/>
      <dgm:spPr/>
      <dgm:t>
        <a:bodyPr/>
        <a:lstStyle/>
        <a:p>
          <a:endParaRPr lang="en-GB"/>
        </a:p>
      </dgm:t>
    </dgm:pt>
    <dgm:pt modelId="{7A4CB5B6-B6DF-4907-98E2-93309B4B2B80}">
      <dgm:prSet phldrT="[Text]"/>
      <dgm:spPr>
        <a:solidFill>
          <a:schemeClr val="accent2"/>
        </a:solidFill>
      </dgm:spPr>
      <dgm:t>
        <a:bodyPr/>
        <a:lstStyle/>
        <a:p>
          <a:r>
            <a:rPr lang="es-ES" noProof="0" dirty="0" smtClean="0"/>
            <a:t>Sectores de la industria, el comercio, las finanzas, etc., tanto de carácter público como privado (la gran empresa)</a:t>
          </a:r>
          <a:endParaRPr lang="es-ES" noProof="0" dirty="0"/>
        </a:p>
      </dgm:t>
    </dgm:pt>
    <dgm:pt modelId="{92C16D0A-0465-43F3-8BB9-AF87F0F10504}" type="parTrans" cxnId="{F304B23A-B065-491F-9875-E3B2762A8A27}">
      <dgm:prSet/>
      <dgm:spPr/>
      <dgm:t>
        <a:bodyPr/>
        <a:lstStyle/>
        <a:p>
          <a:endParaRPr lang="en-GB"/>
        </a:p>
      </dgm:t>
    </dgm:pt>
    <dgm:pt modelId="{C92FC97E-8AC2-4DCC-B607-9A5F51F479B7}" type="sibTrans" cxnId="{F304B23A-B065-491F-9875-E3B2762A8A27}">
      <dgm:prSet/>
      <dgm:spPr/>
      <dgm:t>
        <a:bodyPr/>
        <a:lstStyle/>
        <a:p>
          <a:endParaRPr lang="en-GB"/>
        </a:p>
      </dgm:t>
    </dgm:pt>
    <dgm:pt modelId="{DA5365AD-44BC-40A9-ACB9-195894018DE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Grupo II – Trabajadores</a:t>
          </a:r>
          <a:endParaRPr lang="en-GB" dirty="0"/>
        </a:p>
      </dgm:t>
    </dgm:pt>
    <dgm:pt modelId="{04C9308E-DFBE-4577-89C7-F5BA29879679}" type="parTrans" cxnId="{709A21D8-2205-425C-97A8-5FF1B82C2AED}">
      <dgm:prSet/>
      <dgm:spPr/>
      <dgm:t>
        <a:bodyPr/>
        <a:lstStyle/>
        <a:p>
          <a:endParaRPr lang="en-GB"/>
        </a:p>
      </dgm:t>
    </dgm:pt>
    <dgm:pt modelId="{486CFB8C-CBAD-4D9B-B293-65869ABBD295}" type="sibTrans" cxnId="{709A21D8-2205-425C-97A8-5FF1B82C2AED}">
      <dgm:prSet/>
      <dgm:spPr/>
      <dgm:t>
        <a:bodyPr/>
        <a:lstStyle/>
        <a:p>
          <a:endParaRPr lang="en-GB"/>
        </a:p>
      </dgm:t>
    </dgm:pt>
    <dgm:pt modelId="{3AD3C0FB-90DF-4DE9-B531-7DD26184351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Confederaciones de sindicatos nacionales</a:t>
          </a:r>
          <a:endParaRPr lang="en-GB" dirty="0"/>
        </a:p>
      </dgm:t>
    </dgm:pt>
    <dgm:pt modelId="{DE6F46E8-BE06-4505-AF49-0E73B85DAD40}" type="parTrans" cxnId="{944531DB-8769-4B3D-BC26-5C0CB76812D2}">
      <dgm:prSet/>
      <dgm:spPr/>
      <dgm:t>
        <a:bodyPr/>
        <a:lstStyle/>
        <a:p>
          <a:endParaRPr lang="en-GB"/>
        </a:p>
      </dgm:t>
    </dgm:pt>
    <dgm:pt modelId="{00DC1C58-4DD0-4B87-BDF9-9408B197AF09}" type="sibTrans" cxnId="{944531DB-8769-4B3D-BC26-5C0CB76812D2}">
      <dgm:prSet/>
      <dgm:spPr/>
      <dgm:t>
        <a:bodyPr/>
        <a:lstStyle/>
        <a:p>
          <a:endParaRPr lang="en-GB"/>
        </a:p>
      </dgm:t>
    </dgm:pt>
    <dgm:pt modelId="{CAA9896A-052D-4A88-8C2D-D0CBBF661E42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Grupo III – Actividades diversas</a:t>
          </a:r>
          <a:endParaRPr lang="en-GB" dirty="0"/>
        </a:p>
      </dgm:t>
    </dgm:pt>
    <dgm:pt modelId="{9E304F8F-FE41-4436-99A0-7ABD8B63CE9E}" type="parTrans" cxnId="{9295026C-FDCA-4127-AD9B-FC83F7A4277E}">
      <dgm:prSet/>
      <dgm:spPr/>
      <dgm:t>
        <a:bodyPr/>
        <a:lstStyle/>
        <a:p>
          <a:endParaRPr lang="en-GB"/>
        </a:p>
      </dgm:t>
    </dgm:pt>
    <dgm:pt modelId="{35633A84-6E05-493C-B20B-C786D40B0B62}" type="sibTrans" cxnId="{9295026C-FDCA-4127-AD9B-FC83F7A4277E}">
      <dgm:prSet/>
      <dgm:spPr/>
      <dgm:t>
        <a:bodyPr/>
        <a:lstStyle/>
        <a:p>
          <a:endParaRPr lang="en-GB"/>
        </a:p>
      </dgm:t>
    </dgm:pt>
    <dgm:pt modelId="{A11E78BE-7A2F-4E5F-BC99-ED39739788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Agricultores, consumidores, economía social, PYME, artesanía y profesiones liberales y ONG sociales y medioambientales</a:t>
          </a:r>
          <a:endParaRPr lang="en-GB" dirty="0"/>
        </a:p>
      </dgm:t>
    </dgm:pt>
    <dgm:pt modelId="{4D2E590D-C5B4-4837-84B8-0BB6BDA7796D}" type="parTrans" cxnId="{DD47587B-2AB5-401F-B384-AAA190C7BF96}">
      <dgm:prSet/>
      <dgm:spPr/>
      <dgm:t>
        <a:bodyPr/>
        <a:lstStyle/>
        <a:p>
          <a:endParaRPr lang="en-GB"/>
        </a:p>
      </dgm:t>
    </dgm:pt>
    <dgm:pt modelId="{406BA4D2-0C43-4FAE-A653-050472B1DB05}" type="sibTrans" cxnId="{DD47587B-2AB5-401F-B384-AAA190C7BF96}">
      <dgm:prSet/>
      <dgm:spPr/>
      <dgm:t>
        <a:bodyPr/>
        <a:lstStyle/>
        <a:p>
          <a:endParaRPr lang="en-GB"/>
        </a:p>
      </dgm:t>
    </dgm:pt>
    <dgm:pt modelId="{8341147B-AA4B-44F6-AED4-AE8994B5FD98}">
      <dgm:prSet phldrT="[Text]"/>
      <dgm:spPr>
        <a:solidFill>
          <a:schemeClr val="accent2"/>
        </a:solidFill>
      </dgm:spPr>
      <dgm:t>
        <a:bodyPr/>
        <a:lstStyle/>
        <a:p>
          <a:r>
            <a:rPr lang="es-ES" noProof="0" dirty="0" smtClean="0"/>
            <a:t>Presidente: </a:t>
          </a:r>
          <a:r>
            <a:rPr lang="es-ES" b="1" noProof="0" dirty="0" smtClean="0"/>
            <a:t>Jacek Krawczyk </a:t>
          </a:r>
          <a:r>
            <a:rPr lang="es-ES" b="0" noProof="0" dirty="0" smtClean="0"/>
            <a:t>(Polonia)</a:t>
          </a:r>
          <a:endParaRPr lang="es-ES" b="0" noProof="0" dirty="0"/>
        </a:p>
      </dgm:t>
    </dgm:pt>
    <dgm:pt modelId="{CDB558D9-6B75-45C0-8D36-B522CA03DEC1}" type="parTrans" cxnId="{921CBDB3-ADBA-432B-9C5D-57F9B570512B}">
      <dgm:prSet/>
      <dgm:spPr/>
      <dgm:t>
        <a:bodyPr/>
        <a:lstStyle/>
        <a:p>
          <a:endParaRPr lang="en-GB"/>
        </a:p>
      </dgm:t>
    </dgm:pt>
    <dgm:pt modelId="{DC11C171-F334-4B6C-B616-5700A8953FCE}" type="sibTrans" cxnId="{921CBDB3-ADBA-432B-9C5D-57F9B570512B}">
      <dgm:prSet/>
      <dgm:spPr/>
      <dgm:t>
        <a:bodyPr/>
        <a:lstStyle/>
        <a:p>
          <a:endParaRPr lang="en-GB"/>
        </a:p>
      </dgm:t>
    </dgm:pt>
    <dgm:pt modelId="{4B7244AE-F86A-4A97-88D3-4ACD8E818BF5}">
      <dgm:prSet phldrT="[Text]"/>
      <dgm:spPr>
        <a:solidFill>
          <a:schemeClr val="accent2"/>
        </a:solidFill>
      </dgm:spPr>
      <dgm:t>
        <a:bodyPr/>
        <a:lstStyle/>
        <a:p>
          <a:endParaRPr lang="es-ES" noProof="0" dirty="0"/>
        </a:p>
      </dgm:t>
    </dgm:pt>
    <dgm:pt modelId="{C8B217D9-D000-4DF7-AD95-F57DA38FC419}" type="parTrans" cxnId="{27A94556-EA16-4228-8147-CFC41D73DA70}">
      <dgm:prSet/>
      <dgm:spPr/>
      <dgm:t>
        <a:bodyPr/>
        <a:lstStyle/>
        <a:p>
          <a:endParaRPr lang="en-GB"/>
        </a:p>
      </dgm:t>
    </dgm:pt>
    <dgm:pt modelId="{5D799FF2-8FB9-4496-B02B-67ADC079AD7A}" type="sibTrans" cxnId="{27A94556-EA16-4228-8147-CFC41D73DA70}">
      <dgm:prSet/>
      <dgm:spPr/>
      <dgm:t>
        <a:bodyPr/>
        <a:lstStyle/>
        <a:p>
          <a:endParaRPr lang="en-GB"/>
        </a:p>
      </dgm:t>
    </dgm:pt>
    <dgm:pt modelId="{9E6152F8-17B2-4FB2-B785-7EBA01DB8811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Presidente: </a:t>
          </a:r>
          <a:r>
            <a:rPr lang="en-GB" b="1" dirty="0" smtClean="0"/>
            <a:t>George Dassis </a:t>
          </a:r>
          <a:r>
            <a:rPr lang="en-GB" dirty="0" smtClean="0"/>
            <a:t>(Grecia)</a:t>
          </a:r>
          <a:endParaRPr lang="en-GB" dirty="0"/>
        </a:p>
      </dgm:t>
    </dgm:pt>
    <dgm:pt modelId="{84C494F5-7E70-4A08-B5CA-7453FE683C45}" type="parTrans" cxnId="{1E002924-0A4F-4C23-A8C5-CB72EB78679D}">
      <dgm:prSet/>
      <dgm:spPr/>
      <dgm:t>
        <a:bodyPr/>
        <a:lstStyle/>
        <a:p>
          <a:endParaRPr lang="en-GB"/>
        </a:p>
      </dgm:t>
    </dgm:pt>
    <dgm:pt modelId="{8C8465FA-F06C-4DBA-A4A7-911138999404}" type="sibTrans" cxnId="{1E002924-0A4F-4C23-A8C5-CB72EB78679D}">
      <dgm:prSet/>
      <dgm:spPr/>
      <dgm:t>
        <a:bodyPr/>
        <a:lstStyle/>
        <a:p>
          <a:endParaRPr lang="en-GB"/>
        </a:p>
      </dgm:t>
    </dgm:pt>
    <dgm:pt modelId="{C35E0D0A-630F-423F-AD43-2743EDE3A743}">
      <dgm:prSet phldrT="[Text]"/>
      <dgm:spPr>
        <a:solidFill>
          <a:srgbClr val="FF0000"/>
        </a:solidFill>
      </dgm:spPr>
      <dgm:t>
        <a:bodyPr/>
        <a:lstStyle/>
        <a:p>
          <a:endParaRPr lang="en-GB" dirty="0"/>
        </a:p>
      </dgm:t>
    </dgm:pt>
    <dgm:pt modelId="{799E14AC-D175-4AE0-B3F4-EC8A801BC8C2}" type="parTrans" cxnId="{14035946-F8B8-45F0-BD17-FBD6D92EEB27}">
      <dgm:prSet/>
      <dgm:spPr/>
      <dgm:t>
        <a:bodyPr/>
        <a:lstStyle/>
        <a:p>
          <a:endParaRPr lang="en-GB"/>
        </a:p>
      </dgm:t>
    </dgm:pt>
    <dgm:pt modelId="{1B13DAE3-4092-4F48-AC02-EB6A34B13F11}" type="sibTrans" cxnId="{14035946-F8B8-45F0-BD17-FBD6D92EEB27}">
      <dgm:prSet/>
      <dgm:spPr/>
      <dgm:t>
        <a:bodyPr/>
        <a:lstStyle/>
        <a:p>
          <a:endParaRPr lang="en-GB"/>
        </a:p>
      </dgm:t>
    </dgm:pt>
    <dgm:pt modelId="{06305EFB-3A75-4D4B-B4EA-31328669AE3D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Presidente: </a:t>
          </a:r>
          <a:r>
            <a:rPr lang="fr-BE" b="1" dirty="0" smtClean="0"/>
            <a:t>Luca Jahier </a:t>
          </a:r>
          <a:r>
            <a:rPr lang="fr-BE" b="0" dirty="0" smtClean="0"/>
            <a:t>(Italia)</a:t>
          </a:r>
          <a:endParaRPr lang="en-GB" b="0" dirty="0"/>
        </a:p>
      </dgm:t>
    </dgm:pt>
    <dgm:pt modelId="{BE213653-C273-4CB4-BBCA-3C4B4F0EBD1E}" type="parTrans" cxnId="{E890C91B-B09F-4DF2-A94A-A2726902D174}">
      <dgm:prSet/>
      <dgm:spPr/>
      <dgm:t>
        <a:bodyPr/>
        <a:lstStyle/>
        <a:p>
          <a:endParaRPr lang="en-GB"/>
        </a:p>
      </dgm:t>
    </dgm:pt>
    <dgm:pt modelId="{AA893426-C200-441D-AE5D-0F3DB545F0A4}" type="sibTrans" cxnId="{E890C91B-B09F-4DF2-A94A-A2726902D174}">
      <dgm:prSet/>
      <dgm:spPr/>
      <dgm:t>
        <a:bodyPr/>
        <a:lstStyle/>
        <a:p>
          <a:endParaRPr lang="en-GB"/>
        </a:p>
      </dgm:t>
    </dgm:pt>
    <dgm:pt modelId="{FE3EB7E8-57EC-4CE1-85DB-53B6F5C68392}">
      <dgm:prSet phldrT="[Text]"/>
      <dgm:spPr>
        <a:solidFill>
          <a:schemeClr val="accent2"/>
        </a:solidFill>
      </dgm:spPr>
      <dgm:t>
        <a:bodyPr/>
        <a:lstStyle/>
        <a:p>
          <a:endParaRPr lang="es-ES" noProof="0" dirty="0"/>
        </a:p>
      </dgm:t>
    </dgm:pt>
    <dgm:pt modelId="{7DE0A744-E38E-44A7-82F8-2CFCBC0D3A53}" type="parTrans" cxnId="{913A3335-FB5D-44AB-B8C9-84BC3E71B4A4}">
      <dgm:prSet/>
      <dgm:spPr/>
      <dgm:t>
        <a:bodyPr/>
        <a:lstStyle/>
        <a:p>
          <a:endParaRPr lang="en-GB"/>
        </a:p>
      </dgm:t>
    </dgm:pt>
    <dgm:pt modelId="{DA6608FF-E01E-4B2A-89B6-C26EADC4FD9E}" type="sibTrans" cxnId="{913A3335-FB5D-44AB-B8C9-84BC3E71B4A4}">
      <dgm:prSet/>
      <dgm:spPr/>
      <dgm:t>
        <a:bodyPr/>
        <a:lstStyle/>
        <a:p>
          <a:endParaRPr lang="en-GB"/>
        </a:p>
      </dgm:t>
    </dgm:pt>
    <dgm:pt modelId="{0030438D-3F15-4736-89CB-E62727B28DF3}">
      <dgm:prSet phldrT="[Text]"/>
      <dgm:spPr>
        <a:solidFill>
          <a:srgbClr val="00B050"/>
        </a:solidFill>
      </dgm:spPr>
      <dgm:t>
        <a:bodyPr/>
        <a:lstStyle/>
        <a:p>
          <a:endParaRPr lang="en-GB" dirty="0"/>
        </a:p>
      </dgm:t>
    </dgm:pt>
    <dgm:pt modelId="{D31241BD-4999-43EB-A516-FB5E17C52FBF}" type="parTrans" cxnId="{EEDAF90A-3092-4F48-A5D8-D71A85A07E44}">
      <dgm:prSet/>
      <dgm:spPr/>
      <dgm:t>
        <a:bodyPr/>
        <a:lstStyle/>
        <a:p>
          <a:endParaRPr lang="en-GB"/>
        </a:p>
      </dgm:t>
    </dgm:pt>
    <dgm:pt modelId="{9EAEF95C-9EDB-491A-A890-8326036FD59F}" type="sibTrans" cxnId="{EEDAF90A-3092-4F48-A5D8-D71A85A07E44}">
      <dgm:prSet/>
      <dgm:spPr/>
      <dgm:t>
        <a:bodyPr/>
        <a:lstStyle/>
        <a:p>
          <a:endParaRPr lang="en-GB"/>
        </a:p>
      </dgm:t>
    </dgm:pt>
    <dgm:pt modelId="{7294A3C0-D86C-4CA6-8AB8-B380237818A9}">
      <dgm:prSet phldrT="[Text]"/>
      <dgm:spPr>
        <a:solidFill>
          <a:srgbClr val="FF0000"/>
        </a:solidFill>
      </dgm:spPr>
      <dgm:t>
        <a:bodyPr/>
        <a:lstStyle/>
        <a:p>
          <a:endParaRPr lang="en-GB" dirty="0"/>
        </a:p>
      </dgm:t>
    </dgm:pt>
    <dgm:pt modelId="{35FD1589-F970-4A51-BF25-583342F300A6}" type="parTrans" cxnId="{AADBEF46-49DF-4B0B-A2D3-8A7E4DBA979A}">
      <dgm:prSet/>
      <dgm:spPr/>
      <dgm:t>
        <a:bodyPr/>
        <a:lstStyle/>
        <a:p>
          <a:endParaRPr lang="en-GB"/>
        </a:p>
      </dgm:t>
    </dgm:pt>
    <dgm:pt modelId="{2C859B3D-09D2-4532-9F65-9AC0F4AFAE88}" type="sibTrans" cxnId="{AADBEF46-49DF-4B0B-A2D3-8A7E4DBA979A}">
      <dgm:prSet/>
      <dgm:spPr/>
      <dgm:t>
        <a:bodyPr/>
        <a:lstStyle/>
        <a:p>
          <a:endParaRPr lang="en-GB"/>
        </a:p>
      </dgm:t>
    </dgm:pt>
    <dgm:pt modelId="{271C84C3-CB9C-4410-896B-42A8B76E7772}" type="pres">
      <dgm:prSet presAssocID="{6C4B55B6-A846-4717-A0C2-5C4EF911E8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C55033-3413-4CC0-956C-669D797312ED}" type="pres">
      <dgm:prSet presAssocID="{59E919A1-8DDB-493E-92ED-04FEDA331199}" presName="comp" presStyleCnt="0"/>
      <dgm:spPr/>
    </dgm:pt>
    <dgm:pt modelId="{79CA9BD5-6D6E-49DB-83DA-B7E5587D92A3}" type="pres">
      <dgm:prSet presAssocID="{59E919A1-8DDB-493E-92ED-04FEDA331199}" presName="box" presStyleLbl="node1" presStyleIdx="0" presStyleCnt="3"/>
      <dgm:spPr/>
      <dgm:t>
        <a:bodyPr/>
        <a:lstStyle/>
        <a:p>
          <a:endParaRPr lang="en-GB"/>
        </a:p>
      </dgm:t>
    </dgm:pt>
    <dgm:pt modelId="{946ECECB-F399-4A04-A13C-55BAC05C1B37}" type="pres">
      <dgm:prSet presAssocID="{59E919A1-8DDB-493E-92ED-04FEDA331199}" presName="img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0C9B9F67-1ECB-48C8-8DAA-6E2D1D0E00E0}" type="pres">
      <dgm:prSet presAssocID="{59E919A1-8DDB-493E-92ED-04FEDA33119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BF8CAE-46DA-4C14-9E40-8C1FE5C49B5C}" type="pres">
      <dgm:prSet presAssocID="{4B4CF1B9-724C-4D97-85ED-480EB0237225}" presName="spacer" presStyleCnt="0"/>
      <dgm:spPr/>
    </dgm:pt>
    <dgm:pt modelId="{D1A34FFA-B620-48B9-80A2-C5613D77B6B1}" type="pres">
      <dgm:prSet presAssocID="{DA5365AD-44BC-40A9-ACB9-195894018DE0}" presName="comp" presStyleCnt="0"/>
      <dgm:spPr/>
    </dgm:pt>
    <dgm:pt modelId="{A85D8D5A-D03C-457E-936E-33D70E76AE51}" type="pres">
      <dgm:prSet presAssocID="{DA5365AD-44BC-40A9-ACB9-195894018DE0}" presName="box" presStyleLbl="node1" presStyleIdx="1" presStyleCnt="3"/>
      <dgm:spPr/>
      <dgm:t>
        <a:bodyPr/>
        <a:lstStyle/>
        <a:p>
          <a:endParaRPr lang="en-GB"/>
        </a:p>
      </dgm:t>
    </dgm:pt>
    <dgm:pt modelId="{E96477DE-7570-4673-B3FC-A1DBA220987E}" type="pres">
      <dgm:prSet presAssocID="{DA5365AD-44BC-40A9-ACB9-195894018DE0}" presName="img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3420148C-ADFC-4C0B-9BF0-FFD4AB30E9C2}" type="pres">
      <dgm:prSet presAssocID="{DA5365AD-44BC-40A9-ACB9-195894018DE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A876E-3CBF-48A2-90FB-591DFFE24C30}" type="pres">
      <dgm:prSet presAssocID="{486CFB8C-CBAD-4D9B-B293-65869ABBD295}" presName="spacer" presStyleCnt="0"/>
      <dgm:spPr/>
    </dgm:pt>
    <dgm:pt modelId="{229D1624-ED49-4621-8DC6-AE8D49052A0F}" type="pres">
      <dgm:prSet presAssocID="{CAA9896A-052D-4A88-8C2D-D0CBBF661E42}" presName="comp" presStyleCnt="0"/>
      <dgm:spPr/>
    </dgm:pt>
    <dgm:pt modelId="{0D5EB59B-923F-4084-9D37-89907287AB2E}" type="pres">
      <dgm:prSet presAssocID="{CAA9896A-052D-4A88-8C2D-D0CBBF661E42}" presName="box" presStyleLbl="node1" presStyleIdx="2" presStyleCnt="3"/>
      <dgm:spPr/>
      <dgm:t>
        <a:bodyPr/>
        <a:lstStyle/>
        <a:p>
          <a:endParaRPr lang="en-GB"/>
        </a:p>
      </dgm:t>
    </dgm:pt>
    <dgm:pt modelId="{5E2C26B1-8E5E-441F-AD95-D0391138855B}" type="pres">
      <dgm:prSet presAssocID="{CAA9896A-052D-4A88-8C2D-D0CBBF661E42}" presName="img" presStyleLbl="f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7D95ED19-6229-437D-9A8B-CE7E96A0218F}" type="pres">
      <dgm:prSet presAssocID="{CAA9896A-052D-4A88-8C2D-D0CBBF661E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07D00A-5DFE-4873-A2C3-9D9DC28D692F}" type="presOf" srcId="{3AD3C0FB-90DF-4DE9-B531-7DD26184351E}" destId="{3420148C-ADFC-4C0B-9BF0-FFD4AB30E9C2}" srcOrd="1" destOrd="1" presId="urn:microsoft.com/office/officeart/2005/8/layout/vList4#3"/>
    <dgm:cxn modelId="{1546B6C2-B315-4911-A5E1-D247ADDE4424}" type="presOf" srcId="{8341147B-AA4B-44F6-AED4-AE8994B5FD98}" destId="{0C9B9F67-1ECB-48C8-8DAA-6E2D1D0E00E0}" srcOrd="1" destOrd="3" presId="urn:microsoft.com/office/officeart/2005/8/layout/vList4#3"/>
    <dgm:cxn modelId="{76CF22F4-3D06-4933-B8E4-E1AF30692D01}" type="presOf" srcId="{DA5365AD-44BC-40A9-ACB9-195894018DE0}" destId="{A85D8D5A-D03C-457E-936E-33D70E76AE51}" srcOrd="0" destOrd="0" presId="urn:microsoft.com/office/officeart/2005/8/layout/vList4#3"/>
    <dgm:cxn modelId="{0A3DA227-8CF4-48DA-841D-47D9519E6AD0}" type="presOf" srcId="{4B7244AE-F86A-4A97-88D3-4ACD8E818BF5}" destId="{0C9B9F67-1ECB-48C8-8DAA-6E2D1D0E00E0}" srcOrd="1" destOrd="4" presId="urn:microsoft.com/office/officeart/2005/8/layout/vList4#3"/>
    <dgm:cxn modelId="{15A5FFD1-4039-45C9-9D27-FA1586CC785C}" type="presOf" srcId="{59E919A1-8DDB-493E-92ED-04FEDA331199}" destId="{79CA9BD5-6D6E-49DB-83DA-B7E5587D92A3}" srcOrd="0" destOrd="0" presId="urn:microsoft.com/office/officeart/2005/8/layout/vList4#3"/>
    <dgm:cxn modelId="{88E51C8C-9360-41A2-AA24-E67A6C5C4C7F}" type="presOf" srcId="{DA5365AD-44BC-40A9-ACB9-195894018DE0}" destId="{3420148C-ADFC-4C0B-9BF0-FFD4AB30E9C2}" srcOrd="1" destOrd="0" presId="urn:microsoft.com/office/officeart/2005/8/layout/vList4#3"/>
    <dgm:cxn modelId="{62863347-692F-4940-AD17-D65C2997A7CC}" type="presOf" srcId="{0030438D-3F15-4736-89CB-E62727B28DF3}" destId="{0D5EB59B-923F-4084-9D37-89907287AB2E}" srcOrd="0" destOrd="2" presId="urn:microsoft.com/office/officeart/2005/8/layout/vList4#3"/>
    <dgm:cxn modelId="{E29268EA-1C75-4FBD-B192-C21E1CB2C409}" type="presOf" srcId="{3AD3C0FB-90DF-4DE9-B531-7DD26184351E}" destId="{A85D8D5A-D03C-457E-936E-33D70E76AE51}" srcOrd="0" destOrd="1" presId="urn:microsoft.com/office/officeart/2005/8/layout/vList4#3"/>
    <dgm:cxn modelId="{35DA2282-3444-444C-A0F7-E7E894A7E445}" type="presOf" srcId="{7294A3C0-D86C-4CA6-8AB8-B380237818A9}" destId="{3420148C-ADFC-4C0B-9BF0-FFD4AB30E9C2}" srcOrd="1" destOrd="2" presId="urn:microsoft.com/office/officeart/2005/8/layout/vList4#3"/>
    <dgm:cxn modelId="{F51CD690-90C4-429E-85B6-0D6704FC5415}" type="presOf" srcId="{9E6152F8-17B2-4FB2-B785-7EBA01DB8811}" destId="{3420148C-ADFC-4C0B-9BF0-FFD4AB30E9C2}" srcOrd="1" destOrd="3" presId="urn:microsoft.com/office/officeart/2005/8/layout/vList4#3"/>
    <dgm:cxn modelId="{4C39EBB3-3D24-4E09-9045-A899F41A7105}" type="presOf" srcId="{C35E0D0A-630F-423F-AD43-2743EDE3A743}" destId="{A85D8D5A-D03C-457E-936E-33D70E76AE51}" srcOrd="0" destOrd="4" presId="urn:microsoft.com/office/officeart/2005/8/layout/vList4#3"/>
    <dgm:cxn modelId="{4F7A0C83-23DB-40A9-9361-BFA13FC08079}" type="presOf" srcId="{4B7244AE-F86A-4A97-88D3-4ACD8E818BF5}" destId="{79CA9BD5-6D6E-49DB-83DA-B7E5587D92A3}" srcOrd="0" destOrd="4" presId="urn:microsoft.com/office/officeart/2005/8/layout/vList4#3"/>
    <dgm:cxn modelId="{AABB2F65-89E9-45EF-8C92-3A831703D22B}" type="presOf" srcId="{7294A3C0-D86C-4CA6-8AB8-B380237818A9}" destId="{A85D8D5A-D03C-457E-936E-33D70E76AE51}" srcOrd="0" destOrd="2" presId="urn:microsoft.com/office/officeart/2005/8/layout/vList4#3"/>
    <dgm:cxn modelId="{9295026C-FDCA-4127-AD9B-FC83F7A4277E}" srcId="{6C4B55B6-A846-4717-A0C2-5C4EF911E8A1}" destId="{CAA9896A-052D-4A88-8C2D-D0CBBF661E42}" srcOrd="2" destOrd="0" parTransId="{9E304F8F-FE41-4436-99A0-7ABD8B63CE9E}" sibTransId="{35633A84-6E05-493C-B20B-C786D40B0B62}"/>
    <dgm:cxn modelId="{1E002924-0A4F-4C23-A8C5-CB72EB78679D}" srcId="{DA5365AD-44BC-40A9-ACB9-195894018DE0}" destId="{9E6152F8-17B2-4FB2-B785-7EBA01DB8811}" srcOrd="2" destOrd="0" parTransId="{84C494F5-7E70-4A08-B5CA-7453FE683C45}" sibTransId="{8C8465FA-F06C-4DBA-A4A7-911138999404}"/>
    <dgm:cxn modelId="{CFA34579-1133-49EF-A85B-8BB93425FA29}" type="presOf" srcId="{A11E78BE-7A2F-4E5F-BC99-ED39739788EF}" destId="{7D95ED19-6229-437D-9A8B-CE7E96A0218F}" srcOrd="1" destOrd="1" presId="urn:microsoft.com/office/officeart/2005/8/layout/vList4#3"/>
    <dgm:cxn modelId="{D7C40288-9282-4891-ABF3-21C4C235FAB5}" type="presOf" srcId="{6C4B55B6-A846-4717-A0C2-5C4EF911E8A1}" destId="{271C84C3-CB9C-4410-896B-42A8B76E7772}" srcOrd="0" destOrd="0" presId="urn:microsoft.com/office/officeart/2005/8/layout/vList4#3"/>
    <dgm:cxn modelId="{709A21D8-2205-425C-97A8-5FF1B82C2AED}" srcId="{6C4B55B6-A846-4717-A0C2-5C4EF911E8A1}" destId="{DA5365AD-44BC-40A9-ACB9-195894018DE0}" srcOrd="1" destOrd="0" parTransId="{04C9308E-DFBE-4577-89C7-F5BA29879679}" sibTransId="{486CFB8C-CBAD-4D9B-B293-65869ABBD295}"/>
    <dgm:cxn modelId="{DD47587B-2AB5-401F-B384-AAA190C7BF96}" srcId="{CAA9896A-052D-4A88-8C2D-D0CBBF661E42}" destId="{A11E78BE-7A2F-4E5F-BC99-ED39739788EF}" srcOrd="0" destOrd="0" parTransId="{4D2E590D-C5B4-4837-84B8-0BB6BDA7796D}" sibTransId="{406BA4D2-0C43-4FAE-A653-050472B1DB05}"/>
    <dgm:cxn modelId="{E4039C37-9530-4F36-9D38-E7A35A4E1456}" type="presOf" srcId="{CAA9896A-052D-4A88-8C2D-D0CBBF661E42}" destId="{0D5EB59B-923F-4084-9D37-89907287AB2E}" srcOrd="0" destOrd="0" presId="urn:microsoft.com/office/officeart/2005/8/layout/vList4#3"/>
    <dgm:cxn modelId="{913A3335-FB5D-44AB-B8C9-84BC3E71B4A4}" srcId="{59E919A1-8DDB-493E-92ED-04FEDA331199}" destId="{FE3EB7E8-57EC-4CE1-85DB-53B6F5C68392}" srcOrd="1" destOrd="0" parTransId="{7DE0A744-E38E-44A7-82F8-2CFCBC0D3A53}" sibTransId="{DA6608FF-E01E-4B2A-89B6-C26EADC4FD9E}"/>
    <dgm:cxn modelId="{E890C91B-B09F-4DF2-A94A-A2726902D174}" srcId="{CAA9896A-052D-4A88-8C2D-D0CBBF661E42}" destId="{06305EFB-3A75-4D4B-B4EA-31328669AE3D}" srcOrd="2" destOrd="0" parTransId="{BE213653-C273-4CB4-BBCA-3C4B4F0EBD1E}" sibTransId="{AA893426-C200-441D-AE5D-0F3DB545F0A4}"/>
    <dgm:cxn modelId="{921CBDB3-ADBA-432B-9C5D-57F9B570512B}" srcId="{59E919A1-8DDB-493E-92ED-04FEDA331199}" destId="{8341147B-AA4B-44F6-AED4-AE8994B5FD98}" srcOrd="2" destOrd="0" parTransId="{CDB558D9-6B75-45C0-8D36-B522CA03DEC1}" sibTransId="{DC11C171-F334-4B6C-B616-5700A8953FCE}"/>
    <dgm:cxn modelId="{14035946-F8B8-45F0-BD17-FBD6D92EEB27}" srcId="{DA5365AD-44BC-40A9-ACB9-195894018DE0}" destId="{C35E0D0A-630F-423F-AD43-2743EDE3A743}" srcOrd="3" destOrd="0" parTransId="{799E14AC-D175-4AE0-B3F4-EC8A801BC8C2}" sibTransId="{1B13DAE3-4092-4F48-AC02-EB6A34B13F11}"/>
    <dgm:cxn modelId="{9244F1C0-6B77-4BF2-8BF3-CF8BF50F5B7A}" type="presOf" srcId="{06305EFB-3A75-4D4B-B4EA-31328669AE3D}" destId="{7D95ED19-6229-437D-9A8B-CE7E96A0218F}" srcOrd="1" destOrd="3" presId="urn:microsoft.com/office/officeart/2005/8/layout/vList4#3"/>
    <dgm:cxn modelId="{828978EA-4A2F-4412-B876-3D77FFA0E34D}" type="presOf" srcId="{06305EFB-3A75-4D4B-B4EA-31328669AE3D}" destId="{0D5EB59B-923F-4084-9D37-89907287AB2E}" srcOrd="0" destOrd="3" presId="urn:microsoft.com/office/officeart/2005/8/layout/vList4#3"/>
    <dgm:cxn modelId="{94613034-12A3-4D7A-BF68-C4BCFA517F4E}" type="presOf" srcId="{7A4CB5B6-B6DF-4907-98E2-93309B4B2B80}" destId="{79CA9BD5-6D6E-49DB-83DA-B7E5587D92A3}" srcOrd="0" destOrd="1" presId="urn:microsoft.com/office/officeart/2005/8/layout/vList4#3"/>
    <dgm:cxn modelId="{F304B23A-B065-491F-9875-E3B2762A8A27}" srcId="{59E919A1-8DDB-493E-92ED-04FEDA331199}" destId="{7A4CB5B6-B6DF-4907-98E2-93309B4B2B80}" srcOrd="0" destOrd="0" parTransId="{92C16D0A-0465-43F3-8BB9-AF87F0F10504}" sibTransId="{C92FC97E-8AC2-4DCC-B607-9A5F51F479B7}"/>
    <dgm:cxn modelId="{C612294B-25F8-416A-BF5D-8CE934659149}" srcId="{6C4B55B6-A846-4717-A0C2-5C4EF911E8A1}" destId="{59E919A1-8DDB-493E-92ED-04FEDA331199}" srcOrd="0" destOrd="0" parTransId="{90F65623-5AFB-413A-955A-6E6C7E780C55}" sibTransId="{4B4CF1B9-724C-4D97-85ED-480EB0237225}"/>
    <dgm:cxn modelId="{C9D58726-B7D4-43C7-BBAA-179B5DC71D2F}" type="presOf" srcId="{9E6152F8-17B2-4FB2-B785-7EBA01DB8811}" destId="{A85D8D5A-D03C-457E-936E-33D70E76AE51}" srcOrd="0" destOrd="3" presId="urn:microsoft.com/office/officeart/2005/8/layout/vList4#3"/>
    <dgm:cxn modelId="{EEDAF90A-3092-4F48-A5D8-D71A85A07E44}" srcId="{CAA9896A-052D-4A88-8C2D-D0CBBF661E42}" destId="{0030438D-3F15-4736-89CB-E62727B28DF3}" srcOrd="1" destOrd="0" parTransId="{D31241BD-4999-43EB-A516-FB5E17C52FBF}" sibTransId="{9EAEF95C-9EDB-491A-A890-8326036FD59F}"/>
    <dgm:cxn modelId="{27A94556-EA16-4228-8147-CFC41D73DA70}" srcId="{59E919A1-8DDB-493E-92ED-04FEDA331199}" destId="{4B7244AE-F86A-4A97-88D3-4ACD8E818BF5}" srcOrd="3" destOrd="0" parTransId="{C8B217D9-D000-4DF7-AD95-F57DA38FC419}" sibTransId="{5D799FF2-8FB9-4496-B02B-67ADC079AD7A}"/>
    <dgm:cxn modelId="{D4C85371-FDA4-4AE7-BFE0-CD77C2BA08D8}" type="presOf" srcId="{FE3EB7E8-57EC-4CE1-85DB-53B6F5C68392}" destId="{0C9B9F67-1ECB-48C8-8DAA-6E2D1D0E00E0}" srcOrd="1" destOrd="2" presId="urn:microsoft.com/office/officeart/2005/8/layout/vList4#3"/>
    <dgm:cxn modelId="{B4726780-302C-4062-9003-714799BD64B4}" type="presOf" srcId="{7A4CB5B6-B6DF-4907-98E2-93309B4B2B80}" destId="{0C9B9F67-1ECB-48C8-8DAA-6E2D1D0E00E0}" srcOrd="1" destOrd="1" presId="urn:microsoft.com/office/officeart/2005/8/layout/vList4#3"/>
    <dgm:cxn modelId="{AADBEF46-49DF-4B0B-A2D3-8A7E4DBA979A}" srcId="{DA5365AD-44BC-40A9-ACB9-195894018DE0}" destId="{7294A3C0-D86C-4CA6-8AB8-B380237818A9}" srcOrd="1" destOrd="0" parTransId="{35FD1589-F970-4A51-BF25-583342F300A6}" sibTransId="{2C859B3D-09D2-4532-9F65-9AC0F4AFAE88}"/>
    <dgm:cxn modelId="{A9EE5F2E-57D5-4E55-9BC1-693B83BC28B0}" type="presOf" srcId="{C35E0D0A-630F-423F-AD43-2743EDE3A743}" destId="{3420148C-ADFC-4C0B-9BF0-FFD4AB30E9C2}" srcOrd="1" destOrd="4" presId="urn:microsoft.com/office/officeart/2005/8/layout/vList4#3"/>
    <dgm:cxn modelId="{36BAB255-7063-4327-98C6-79A189FA8932}" type="presOf" srcId="{FE3EB7E8-57EC-4CE1-85DB-53B6F5C68392}" destId="{79CA9BD5-6D6E-49DB-83DA-B7E5587D92A3}" srcOrd="0" destOrd="2" presId="urn:microsoft.com/office/officeart/2005/8/layout/vList4#3"/>
    <dgm:cxn modelId="{8CB84BE7-F9C5-42C2-BAB0-1E469209AB68}" type="presOf" srcId="{0030438D-3F15-4736-89CB-E62727B28DF3}" destId="{7D95ED19-6229-437D-9A8B-CE7E96A0218F}" srcOrd="1" destOrd="2" presId="urn:microsoft.com/office/officeart/2005/8/layout/vList4#3"/>
    <dgm:cxn modelId="{E961F7FC-D2EC-4AB1-A175-7C718923BF09}" type="presOf" srcId="{CAA9896A-052D-4A88-8C2D-D0CBBF661E42}" destId="{7D95ED19-6229-437D-9A8B-CE7E96A0218F}" srcOrd="1" destOrd="0" presId="urn:microsoft.com/office/officeart/2005/8/layout/vList4#3"/>
    <dgm:cxn modelId="{F3C0D7BC-1BCD-44C4-9FD2-035EA71A64F2}" type="presOf" srcId="{59E919A1-8DDB-493E-92ED-04FEDA331199}" destId="{0C9B9F67-1ECB-48C8-8DAA-6E2D1D0E00E0}" srcOrd="1" destOrd="0" presId="urn:microsoft.com/office/officeart/2005/8/layout/vList4#3"/>
    <dgm:cxn modelId="{944531DB-8769-4B3D-BC26-5C0CB76812D2}" srcId="{DA5365AD-44BC-40A9-ACB9-195894018DE0}" destId="{3AD3C0FB-90DF-4DE9-B531-7DD26184351E}" srcOrd="0" destOrd="0" parTransId="{DE6F46E8-BE06-4505-AF49-0E73B85DAD40}" sibTransId="{00DC1C58-4DD0-4B87-BDF9-9408B197AF09}"/>
    <dgm:cxn modelId="{B437EE5F-4511-4279-B169-E2014E594D20}" type="presOf" srcId="{A11E78BE-7A2F-4E5F-BC99-ED39739788EF}" destId="{0D5EB59B-923F-4084-9D37-89907287AB2E}" srcOrd="0" destOrd="1" presId="urn:microsoft.com/office/officeart/2005/8/layout/vList4#3"/>
    <dgm:cxn modelId="{F95E65A2-3A47-428B-8BAC-27EA79A13904}" type="presOf" srcId="{8341147B-AA4B-44F6-AED4-AE8994B5FD98}" destId="{79CA9BD5-6D6E-49DB-83DA-B7E5587D92A3}" srcOrd="0" destOrd="3" presId="urn:microsoft.com/office/officeart/2005/8/layout/vList4#3"/>
    <dgm:cxn modelId="{13C88D70-4DCF-4552-924B-E57EC5F0C3F6}" type="presParOf" srcId="{271C84C3-CB9C-4410-896B-42A8B76E7772}" destId="{BEC55033-3413-4CC0-956C-669D797312ED}" srcOrd="0" destOrd="0" presId="urn:microsoft.com/office/officeart/2005/8/layout/vList4#3"/>
    <dgm:cxn modelId="{4EBE195E-7EF6-4DAB-B77A-9DADC219AE35}" type="presParOf" srcId="{BEC55033-3413-4CC0-956C-669D797312ED}" destId="{79CA9BD5-6D6E-49DB-83DA-B7E5587D92A3}" srcOrd="0" destOrd="0" presId="urn:microsoft.com/office/officeart/2005/8/layout/vList4#3"/>
    <dgm:cxn modelId="{EA8420CD-8AC8-4C98-AA5B-AE1B72FEC859}" type="presParOf" srcId="{BEC55033-3413-4CC0-956C-669D797312ED}" destId="{946ECECB-F399-4A04-A13C-55BAC05C1B37}" srcOrd="1" destOrd="0" presId="urn:microsoft.com/office/officeart/2005/8/layout/vList4#3"/>
    <dgm:cxn modelId="{518020C4-AE54-4F7D-8B67-AD9AAC4E0494}" type="presParOf" srcId="{BEC55033-3413-4CC0-956C-669D797312ED}" destId="{0C9B9F67-1ECB-48C8-8DAA-6E2D1D0E00E0}" srcOrd="2" destOrd="0" presId="urn:microsoft.com/office/officeart/2005/8/layout/vList4#3"/>
    <dgm:cxn modelId="{26CF29FB-1341-4C1F-B08A-CE5545BCB15C}" type="presParOf" srcId="{271C84C3-CB9C-4410-896B-42A8B76E7772}" destId="{9BBF8CAE-46DA-4C14-9E40-8C1FE5C49B5C}" srcOrd="1" destOrd="0" presId="urn:microsoft.com/office/officeart/2005/8/layout/vList4#3"/>
    <dgm:cxn modelId="{C846B805-BCB7-44FD-8113-461FA950F808}" type="presParOf" srcId="{271C84C3-CB9C-4410-896B-42A8B76E7772}" destId="{D1A34FFA-B620-48B9-80A2-C5613D77B6B1}" srcOrd="2" destOrd="0" presId="urn:microsoft.com/office/officeart/2005/8/layout/vList4#3"/>
    <dgm:cxn modelId="{5B609344-EA98-414C-867A-50318D10CB2D}" type="presParOf" srcId="{D1A34FFA-B620-48B9-80A2-C5613D77B6B1}" destId="{A85D8D5A-D03C-457E-936E-33D70E76AE51}" srcOrd="0" destOrd="0" presId="urn:microsoft.com/office/officeart/2005/8/layout/vList4#3"/>
    <dgm:cxn modelId="{1C834D01-4015-4603-A499-5CAEFF807D0E}" type="presParOf" srcId="{D1A34FFA-B620-48B9-80A2-C5613D77B6B1}" destId="{E96477DE-7570-4673-B3FC-A1DBA220987E}" srcOrd="1" destOrd="0" presId="urn:microsoft.com/office/officeart/2005/8/layout/vList4#3"/>
    <dgm:cxn modelId="{DC0B0BF5-4F88-45FB-95F1-22C4523E0CA6}" type="presParOf" srcId="{D1A34FFA-B620-48B9-80A2-C5613D77B6B1}" destId="{3420148C-ADFC-4C0B-9BF0-FFD4AB30E9C2}" srcOrd="2" destOrd="0" presId="urn:microsoft.com/office/officeart/2005/8/layout/vList4#3"/>
    <dgm:cxn modelId="{7DE43D8A-F6D5-414C-9D1C-83A99F279824}" type="presParOf" srcId="{271C84C3-CB9C-4410-896B-42A8B76E7772}" destId="{448A876E-3CBF-48A2-90FB-591DFFE24C30}" srcOrd="3" destOrd="0" presId="urn:microsoft.com/office/officeart/2005/8/layout/vList4#3"/>
    <dgm:cxn modelId="{33421A6E-28E5-45E8-AB57-757A0A6D5248}" type="presParOf" srcId="{271C84C3-CB9C-4410-896B-42A8B76E7772}" destId="{229D1624-ED49-4621-8DC6-AE8D49052A0F}" srcOrd="4" destOrd="0" presId="urn:microsoft.com/office/officeart/2005/8/layout/vList4#3"/>
    <dgm:cxn modelId="{D9EAFC7A-F94A-456A-A5E7-AEC97A26EB07}" type="presParOf" srcId="{229D1624-ED49-4621-8DC6-AE8D49052A0F}" destId="{0D5EB59B-923F-4084-9D37-89907287AB2E}" srcOrd="0" destOrd="0" presId="urn:microsoft.com/office/officeart/2005/8/layout/vList4#3"/>
    <dgm:cxn modelId="{3F1A50CA-21A6-4F8A-B7E9-CC43FFF7FD15}" type="presParOf" srcId="{229D1624-ED49-4621-8DC6-AE8D49052A0F}" destId="{5E2C26B1-8E5E-441F-AD95-D0391138855B}" srcOrd="1" destOrd="0" presId="urn:microsoft.com/office/officeart/2005/8/layout/vList4#3"/>
    <dgm:cxn modelId="{BCC8119A-B50E-4446-BDBE-E6B9E9AA6C8E}" type="presParOf" srcId="{229D1624-ED49-4621-8DC6-AE8D49052A0F}" destId="{7D95ED19-6229-437D-9A8B-CE7E96A0218F}" srcOrd="2" destOrd="0" presId="urn:microsoft.com/office/officeart/2005/8/layout/vList4#3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0E51F-7D08-4E34-983B-7E8D89268B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2EE1F6-9860-4B80-954C-2DAD9AD7CF4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i="1" dirty="0" smtClean="0"/>
            <a:t>La presidencia</a:t>
          </a:r>
        </a:p>
        <a:p>
          <a:r>
            <a:rPr lang="en-US" sz="1800" dirty="0" smtClean="0"/>
            <a:t>Elegida por un período de dos años y medio</a:t>
          </a:r>
          <a:endParaRPr lang="en-GB" sz="1800" dirty="0"/>
        </a:p>
      </dgm:t>
    </dgm:pt>
    <dgm:pt modelId="{698A98E0-871F-4B91-8BF6-C91AC72FE00E}" type="parTrans" cxnId="{0F861BEE-4B5C-4DC5-90D9-1D406E0000A0}">
      <dgm:prSet/>
      <dgm:spPr/>
      <dgm:t>
        <a:bodyPr/>
        <a:lstStyle/>
        <a:p>
          <a:endParaRPr lang="en-GB"/>
        </a:p>
      </dgm:t>
    </dgm:pt>
    <dgm:pt modelId="{8DBCF306-5866-4D91-8762-1FC9E8057FAE}" type="sibTrans" cxnId="{0F861BEE-4B5C-4DC5-90D9-1D406E0000A0}">
      <dgm:prSet/>
      <dgm:spPr/>
      <dgm:t>
        <a:bodyPr/>
        <a:lstStyle/>
        <a:p>
          <a:endParaRPr lang="en-GB"/>
        </a:p>
      </dgm:t>
    </dgm:pt>
    <dgm:pt modelId="{888550D3-330B-4CEC-BF7D-8967E99BA7E2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b="1" i="1" dirty="0" smtClean="0"/>
            <a:t>La Mesa</a:t>
          </a:r>
        </a:p>
        <a:p>
          <a:r>
            <a:rPr lang="en-US" sz="1800" b="0" dirty="0" smtClean="0"/>
            <a:t>Elegida por un período de dos años y medio</a:t>
          </a:r>
          <a:endParaRPr lang="en-GB" sz="1800" b="0" dirty="0"/>
        </a:p>
      </dgm:t>
    </dgm:pt>
    <dgm:pt modelId="{3B75ADBC-4D0C-42B5-B367-7B4FE58F23D4}" type="parTrans" cxnId="{463CC088-3448-4E1C-99CF-F28B84076DA7}">
      <dgm:prSet/>
      <dgm:spPr/>
      <dgm:t>
        <a:bodyPr/>
        <a:lstStyle/>
        <a:p>
          <a:endParaRPr lang="en-GB"/>
        </a:p>
      </dgm:t>
    </dgm:pt>
    <dgm:pt modelId="{57C9A835-5377-43F9-B77C-1B0DCED3AFD2}" type="sibTrans" cxnId="{463CC088-3448-4E1C-99CF-F28B84076DA7}">
      <dgm:prSet/>
      <dgm:spPr/>
      <dgm:t>
        <a:bodyPr/>
        <a:lstStyle/>
        <a:p>
          <a:endParaRPr lang="en-GB"/>
        </a:p>
      </dgm:t>
    </dgm:pt>
    <dgm:pt modelId="{CE98FAB5-767F-49E9-9E4D-1FAD5255AEA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1" i="1" dirty="0" smtClean="0"/>
            <a:t>El Pleno</a:t>
          </a:r>
        </a:p>
        <a:p>
          <a:r>
            <a:rPr lang="en-US" sz="1800" dirty="0" smtClean="0"/>
            <a:t>Designado por los gobiernos nacionales y nombrado por el Consejo de la UE por un mandato renovable de cinco años</a:t>
          </a:r>
          <a:endParaRPr lang="en-GB" sz="1800" dirty="0"/>
        </a:p>
      </dgm:t>
    </dgm:pt>
    <dgm:pt modelId="{F48F7807-2B71-4FBB-AE83-47FD605E477A}" type="parTrans" cxnId="{21D5F05F-181A-4A14-8DA6-5C4BD301D16B}">
      <dgm:prSet/>
      <dgm:spPr/>
      <dgm:t>
        <a:bodyPr/>
        <a:lstStyle/>
        <a:p>
          <a:endParaRPr lang="en-GB"/>
        </a:p>
      </dgm:t>
    </dgm:pt>
    <dgm:pt modelId="{BE58B0C7-227C-4B33-B599-0EA0F9FA05F0}" type="sibTrans" cxnId="{21D5F05F-181A-4A14-8DA6-5C4BD301D16B}">
      <dgm:prSet/>
      <dgm:spPr/>
      <dgm:t>
        <a:bodyPr/>
        <a:lstStyle/>
        <a:p>
          <a:endParaRPr lang="en-GB"/>
        </a:p>
      </dgm:t>
    </dgm:pt>
    <dgm:pt modelId="{98361388-E0C2-41BC-B854-99FA235AE2BE}" type="pres">
      <dgm:prSet presAssocID="{9FB0E51F-7D08-4E34-983B-7E8D89268B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A69C1C82-69BD-4F93-993C-BCA613F2E321}" type="pres">
      <dgm:prSet presAssocID="{9FB0E51F-7D08-4E34-983B-7E8D89268B0A}" presName="Name1" presStyleCnt="0"/>
      <dgm:spPr/>
    </dgm:pt>
    <dgm:pt modelId="{33DB4CE6-4BAF-41F8-8853-D4E411B75811}" type="pres">
      <dgm:prSet presAssocID="{9FB0E51F-7D08-4E34-983B-7E8D89268B0A}" presName="cycle" presStyleCnt="0"/>
      <dgm:spPr/>
    </dgm:pt>
    <dgm:pt modelId="{81A83762-7857-4C39-ACDB-6DDB04FC5737}" type="pres">
      <dgm:prSet presAssocID="{9FB0E51F-7D08-4E34-983B-7E8D89268B0A}" presName="srcNode" presStyleLbl="node1" presStyleIdx="0" presStyleCnt="3"/>
      <dgm:spPr/>
    </dgm:pt>
    <dgm:pt modelId="{15B11426-2AD4-4715-B8AB-88B3B4AA6836}" type="pres">
      <dgm:prSet presAssocID="{9FB0E51F-7D08-4E34-983B-7E8D89268B0A}" presName="conn" presStyleLbl="parChTrans1D2" presStyleIdx="0" presStyleCnt="1"/>
      <dgm:spPr/>
      <dgm:t>
        <a:bodyPr/>
        <a:lstStyle/>
        <a:p>
          <a:endParaRPr lang="en-GB"/>
        </a:p>
      </dgm:t>
    </dgm:pt>
    <dgm:pt modelId="{ADC3D682-00D5-4368-BCDA-CE28DAEA7C71}" type="pres">
      <dgm:prSet presAssocID="{9FB0E51F-7D08-4E34-983B-7E8D89268B0A}" presName="extraNode" presStyleLbl="node1" presStyleIdx="0" presStyleCnt="3"/>
      <dgm:spPr/>
    </dgm:pt>
    <dgm:pt modelId="{B4FCC17C-D412-4864-9455-608A1C0CE66C}" type="pres">
      <dgm:prSet presAssocID="{9FB0E51F-7D08-4E34-983B-7E8D89268B0A}" presName="dstNode" presStyleLbl="node1" presStyleIdx="0" presStyleCnt="3"/>
      <dgm:spPr/>
    </dgm:pt>
    <dgm:pt modelId="{87B3B720-283B-4E16-A4D8-92BB6ADBFC04}" type="pres">
      <dgm:prSet presAssocID="{932EE1F6-9860-4B80-954C-2DAD9AD7CF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D5A62-A707-4F78-811C-20D228D74193}" type="pres">
      <dgm:prSet presAssocID="{932EE1F6-9860-4B80-954C-2DAD9AD7CF46}" presName="accent_1" presStyleCnt="0"/>
      <dgm:spPr/>
    </dgm:pt>
    <dgm:pt modelId="{F6BD5873-F4D6-44D2-93F3-3E7237B7996C}" type="pres">
      <dgm:prSet presAssocID="{932EE1F6-9860-4B80-954C-2DAD9AD7CF46}" presName="accentRepeatNode" presStyleLbl="solidFgAcc1" presStyleIdx="0" presStyleCnt="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433F4476-D6E3-4352-A43A-3AE77E11CA6C}" type="pres">
      <dgm:prSet presAssocID="{888550D3-330B-4CEC-BF7D-8967E99BA7E2}" presName="text_2" presStyleLbl="node1" presStyleIdx="1" presStyleCnt="3" custLinFactNeighborX="-150" custLinFactNeighborY="2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69E3AA-CD6C-4596-8B5F-17D138984E3A}" type="pres">
      <dgm:prSet presAssocID="{888550D3-330B-4CEC-BF7D-8967E99BA7E2}" presName="accent_2" presStyleCnt="0"/>
      <dgm:spPr/>
    </dgm:pt>
    <dgm:pt modelId="{C975111F-3634-4E15-A2FF-0DFB62DE67BA}" type="pres">
      <dgm:prSet presAssocID="{888550D3-330B-4CEC-BF7D-8967E99BA7E2}" presName="accentRepeatNode" presStyleLbl="solidFgAcc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4CF26D99-E6C5-44D1-B1FA-E62DCCBC7900}" type="pres">
      <dgm:prSet presAssocID="{CE98FAB5-767F-49E9-9E4D-1FAD5255AE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50DC3-E56D-4E50-8AAC-E659DD8C4FA9}" type="pres">
      <dgm:prSet presAssocID="{CE98FAB5-767F-49E9-9E4D-1FAD5255AEAC}" presName="accent_3" presStyleCnt="0"/>
      <dgm:spPr/>
    </dgm:pt>
    <dgm:pt modelId="{CBFDD17A-33FA-4250-A138-1FE7642A1413}" type="pres">
      <dgm:prSet presAssocID="{CE98FAB5-767F-49E9-9E4D-1FAD5255AEAC}" presName="accentRepeatNode" presStyleLbl="solidFgAcc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</dgm:ptLst>
  <dgm:cxnLst>
    <dgm:cxn modelId="{C2DA5C91-52EE-4FFC-9DB0-077B5DA13D7A}" type="presOf" srcId="{CE98FAB5-767F-49E9-9E4D-1FAD5255AEAC}" destId="{4CF26D99-E6C5-44D1-B1FA-E62DCCBC7900}" srcOrd="0" destOrd="0" presId="urn:microsoft.com/office/officeart/2008/layout/VerticalCurvedList"/>
    <dgm:cxn modelId="{21D5F05F-181A-4A14-8DA6-5C4BD301D16B}" srcId="{9FB0E51F-7D08-4E34-983B-7E8D89268B0A}" destId="{CE98FAB5-767F-49E9-9E4D-1FAD5255AEAC}" srcOrd="2" destOrd="0" parTransId="{F48F7807-2B71-4FBB-AE83-47FD605E477A}" sibTransId="{BE58B0C7-227C-4B33-B599-0EA0F9FA05F0}"/>
    <dgm:cxn modelId="{463CC088-3448-4E1C-99CF-F28B84076DA7}" srcId="{9FB0E51F-7D08-4E34-983B-7E8D89268B0A}" destId="{888550D3-330B-4CEC-BF7D-8967E99BA7E2}" srcOrd="1" destOrd="0" parTransId="{3B75ADBC-4D0C-42B5-B367-7B4FE58F23D4}" sibTransId="{57C9A835-5377-43F9-B77C-1B0DCED3AFD2}"/>
    <dgm:cxn modelId="{454928FA-7570-4149-99D7-02094B70A8A1}" type="presOf" srcId="{932EE1F6-9860-4B80-954C-2DAD9AD7CF46}" destId="{87B3B720-283B-4E16-A4D8-92BB6ADBFC04}" srcOrd="0" destOrd="0" presId="urn:microsoft.com/office/officeart/2008/layout/VerticalCurvedList"/>
    <dgm:cxn modelId="{3D811F25-1530-433B-A4D3-A6BA6E342982}" type="presOf" srcId="{9FB0E51F-7D08-4E34-983B-7E8D89268B0A}" destId="{98361388-E0C2-41BC-B854-99FA235AE2BE}" srcOrd="0" destOrd="0" presId="urn:microsoft.com/office/officeart/2008/layout/VerticalCurvedList"/>
    <dgm:cxn modelId="{64D0B702-6D79-45C3-8462-CFE04F64F5B6}" type="presOf" srcId="{888550D3-330B-4CEC-BF7D-8967E99BA7E2}" destId="{433F4476-D6E3-4352-A43A-3AE77E11CA6C}" srcOrd="0" destOrd="0" presId="urn:microsoft.com/office/officeart/2008/layout/VerticalCurvedList"/>
    <dgm:cxn modelId="{E94B69ED-955C-47F7-97DD-91AD074794B0}" type="presOf" srcId="{8DBCF306-5866-4D91-8762-1FC9E8057FAE}" destId="{15B11426-2AD4-4715-B8AB-88B3B4AA6836}" srcOrd="0" destOrd="0" presId="urn:microsoft.com/office/officeart/2008/layout/VerticalCurvedList"/>
    <dgm:cxn modelId="{0F861BEE-4B5C-4DC5-90D9-1D406E0000A0}" srcId="{9FB0E51F-7D08-4E34-983B-7E8D89268B0A}" destId="{932EE1F6-9860-4B80-954C-2DAD9AD7CF46}" srcOrd="0" destOrd="0" parTransId="{698A98E0-871F-4B91-8BF6-C91AC72FE00E}" sibTransId="{8DBCF306-5866-4D91-8762-1FC9E8057FAE}"/>
    <dgm:cxn modelId="{ADAADD0F-A766-4781-8E43-EAA4EF23F113}" type="presParOf" srcId="{98361388-E0C2-41BC-B854-99FA235AE2BE}" destId="{A69C1C82-69BD-4F93-993C-BCA613F2E321}" srcOrd="0" destOrd="0" presId="urn:microsoft.com/office/officeart/2008/layout/VerticalCurvedList"/>
    <dgm:cxn modelId="{A246583D-29FE-4961-96D1-FD5C52BDEEAC}" type="presParOf" srcId="{A69C1C82-69BD-4F93-993C-BCA613F2E321}" destId="{33DB4CE6-4BAF-41F8-8853-D4E411B75811}" srcOrd="0" destOrd="0" presId="urn:microsoft.com/office/officeart/2008/layout/VerticalCurvedList"/>
    <dgm:cxn modelId="{7B2817C4-8DAE-4E07-AE9E-66D9115AE7BB}" type="presParOf" srcId="{33DB4CE6-4BAF-41F8-8853-D4E411B75811}" destId="{81A83762-7857-4C39-ACDB-6DDB04FC5737}" srcOrd="0" destOrd="0" presId="urn:microsoft.com/office/officeart/2008/layout/VerticalCurvedList"/>
    <dgm:cxn modelId="{D841D75C-6BEF-483E-8778-B2C67917DE99}" type="presParOf" srcId="{33DB4CE6-4BAF-41F8-8853-D4E411B75811}" destId="{15B11426-2AD4-4715-B8AB-88B3B4AA6836}" srcOrd="1" destOrd="0" presId="urn:microsoft.com/office/officeart/2008/layout/VerticalCurvedList"/>
    <dgm:cxn modelId="{663D26C4-38A1-4F1E-8E1C-CAB8606B5C6C}" type="presParOf" srcId="{33DB4CE6-4BAF-41F8-8853-D4E411B75811}" destId="{ADC3D682-00D5-4368-BCDA-CE28DAEA7C71}" srcOrd="2" destOrd="0" presId="urn:microsoft.com/office/officeart/2008/layout/VerticalCurvedList"/>
    <dgm:cxn modelId="{F40F5F47-EF9E-4471-A933-40892E4D1A68}" type="presParOf" srcId="{33DB4CE6-4BAF-41F8-8853-D4E411B75811}" destId="{B4FCC17C-D412-4864-9455-608A1C0CE66C}" srcOrd="3" destOrd="0" presId="urn:microsoft.com/office/officeart/2008/layout/VerticalCurvedList"/>
    <dgm:cxn modelId="{7EC29097-6CE9-470C-930E-5EC2DCED6875}" type="presParOf" srcId="{A69C1C82-69BD-4F93-993C-BCA613F2E321}" destId="{87B3B720-283B-4E16-A4D8-92BB6ADBFC04}" srcOrd="1" destOrd="0" presId="urn:microsoft.com/office/officeart/2008/layout/VerticalCurvedList"/>
    <dgm:cxn modelId="{D7006897-ECF0-450E-B266-26C3F07D86D5}" type="presParOf" srcId="{A69C1C82-69BD-4F93-993C-BCA613F2E321}" destId="{713D5A62-A707-4F78-811C-20D228D74193}" srcOrd="2" destOrd="0" presId="urn:microsoft.com/office/officeart/2008/layout/VerticalCurvedList"/>
    <dgm:cxn modelId="{519443C2-8C79-429E-8BB2-8C1D8D1C9292}" type="presParOf" srcId="{713D5A62-A707-4F78-811C-20D228D74193}" destId="{F6BD5873-F4D6-44D2-93F3-3E7237B7996C}" srcOrd="0" destOrd="0" presId="urn:microsoft.com/office/officeart/2008/layout/VerticalCurvedList"/>
    <dgm:cxn modelId="{6E598FE5-8C18-403C-982C-4A38E7D0C140}" type="presParOf" srcId="{A69C1C82-69BD-4F93-993C-BCA613F2E321}" destId="{433F4476-D6E3-4352-A43A-3AE77E11CA6C}" srcOrd="3" destOrd="0" presId="urn:microsoft.com/office/officeart/2008/layout/VerticalCurvedList"/>
    <dgm:cxn modelId="{9696DAF6-7418-418E-B982-61F22D183A8A}" type="presParOf" srcId="{A69C1C82-69BD-4F93-993C-BCA613F2E321}" destId="{3469E3AA-CD6C-4596-8B5F-17D138984E3A}" srcOrd="4" destOrd="0" presId="urn:microsoft.com/office/officeart/2008/layout/VerticalCurvedList"/>
    <dgm:cxn modelId="{55CDCB67-D24D-483C-BED7-9C9D174F0059}" type="presParOf" srcId="{3469E3AA-CD6C-4596-8B5F-17D138984E3A}" destId="{C975111F-3634-4E15-A2FF-0DFB62DE67BA}" srcOrd="0" destOrd="0" presId="urn:microsoft.com/office/officeart/2008/layout/VerticalCurvedList"/>
    <dgm:cxn modelId="{E30BF5A1-8D0A-41CA-A379-CAF03A455CA7}" type="presParOf" srcId="{A69C1C82-69BD-4F93-993C-BCA613F2E321}" destId="{4CF26D99-E6C5-44D1-B1FA-E62DCCBC7900}" srcOrd="5" destOrd="0" presId="urn:microsoft.com/office/officeart/2008/layout/VerticalCurvedList"/>
    <dgm:cxn modelId="{513D6A45-0D06-473B-9D8C-5DC33A6B6BE6}" type="presParOf" srcId="{A69C1C82-69BD-4F93-993C-BCA613F2E321}" destId="{B1650DC3-E56D-4E50-8AAC-E659DD8C4FA9}" srcOrd="6" destOrd="0" presId="urn:microsoft.com/office/officeart/2008/layout/VerticalCurvedList"/>
    <dgm:cxn modelId="{7F541314-D6B7-4FDE-8A4F-CF978C993E40}" type="presParOf" srcId="{B1650DC3-E56D-4E50-8AAC-E659DD8C4FA9}" destId="{CBFDD17A-33FA-4250-A138-1FE7642A1413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49D01-A129-4F39-911E-FC0E77E5A59A}" type="doc">
      <dgm:prSet loTypeId="urn:microsoft.com/office/officeart/2005/8/layout/vList4#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2DB9E0-FCCE-4259-91FB-7091C1C7807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b="0" dirty="0" smtClean="0"/>
            <a:t>Unión Económica y Monetaria y Cohesión Económica y Social </a:t>
          </a:r>
          <a:r>
            <a:rPr lang="en-US" dirty="0" smtClean="0"/>
            <a:t>– </a:t>
          </a:r>
          <a:r>
            <a:rPr lang="en-US" b="1" dirty="0" smtClean="0">
              <a:solidFill>
                <a:srgbClr val="FFFF00"/>
              </a:solidFill>
            </a:rPr>
            <a:t>ECO</a:t>
          </a:r>
          <a:endParaRPr lang="en-US" b="1" dirty="0">
            <a:solidFill>
              <a:srgbClr val="FFFF00"/>
            </a:solidFill>
          </a:endParaRPr>
        </a:p>
      </dgm:t>
    </dgm:pt>
    <dgm:pt modelId="{4EAB1471-982C-4398-8A7A-4C350F5F6198}" type="parTrans" cxnId="{8E5D272F-857F-4422-9628-95F03A428787}">
      <dgm:prSet/>
      <dgm:spPr/>
      <dgm:t>
        <a:bodyPr/>
        <a:lstStyle/>
        <a:p>
          <a:endParaRPr lang="en-GB"/>
        </a:p>
      </dgm:t>
    </dgm:pt>
    <dgm:pt modelId="{F814D783-854A-4C53-BCF5-72429FD7AAD4}" type="sibTrans" cxnId="{8E5D272F-857F-4422-9628-95F03A428787}">
      <dgm:prSet/>
      <dgm:spPr/>
      <dgm:t>
        <a:bodyPr/>
        <a:lstStyle/>
        <a:p>
          <a:endParaRPr lang="en-GB"/>
        </a:p>
      </dgm:t>
    </dgm:pt>
    <dgm:pt modelId="{903DC04C-372A-4451-94B6-46082A12F23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b="0" dirty="0" smtClean="0"/>
            <a:t>Mercado Único, Producción y Consumo </a:t>
          </a:r>
          <a:r>
            <a:rPr lang="en-US" b="0" dirty="0" smtClean="0"/>
            <a:t>– </a:t>
          </a:r>
          <a:r>
            <a:rPr lang="en-US" b="1" dirty="0" smtClean="0">
              <a:solidFill>
                <a:srgbClr val="FFFF00"/>
              </a:solidFill>
            </a:rPr>
            <a:t>INT</a:t>
          </a:r>
          <a:endParaRPr lang="en-US" b="1" dirty="0">
            <a:solidFill>
              <a:srgbClr val="FFFF00"/>
            </a:solidFill>
          </a:endParaRPr>
        </a:p>
      </dgm:t>
    </dgm:pt>
    <dgm:pt modelId="{FA88062C-8A38-46F4-8127-9FB9D7B39D2C}" type="parTrans" cxnId="{13C8E629-B917-4793-8BCD-DB9785BAF45E}">
      <dgm:prSet/>
      <dgm:spPr/>
      <dgm:t>
        <a:bodyPr/>
        <a:lstStyle/>
        <a:p>
          <a:endParaRPr lang="en-GB"/>
        </a:p>
      </dgm:t>
    </dgm:pt>
    <dgm:pt modelId="{5B4A7DB9-72C3-478D-A5DF-C47D1398E88F}" type="sibTrans" cxnId="{13C8E629-B917-4793-8BCD-DB9785BAF45E}">
      <dgm:prSet/>
      <dgm:spPr/>
      <dgm:t>
        <a:bodyPr/>
        <a:lstStyle/>
        <a:p>
          <a:endParaRPr lang="en-GB"/>
        </a:p>
      </dgm:t>
    </dgm:pt>
    <dgm:pt modelId="{C1BB204A-5904-4C2F-97CB-921B119C32C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b="0" dirty="0" smtClean="0"/>
            <a:t>Transportes, Energía, Infraestructuras y Sociedad de la Información </a:t>
          </a:r>
          <a:r>
            <a:rPr lang="en-US" dirty="0" smtClean="0"/>
            <a:t>–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FFFF00"/>
              </a:solidFill>
            </a:rPr>
            <a:t>TEN</a:t>
          </a:r>
          <a:endParaRPr lang="en-US" b="1" dirty="0">
            <a:solidFill>
              <a:srgbClr val="FFFF00"/>
            </a:solidFill>
          </a:endParaRPr>
        </a:p>
      </dgm:t>
    </dgm:pt>
    <dgm:pt modelId="{A992079E-5B88-4D56-8DDA-FA1623C57E41}" type="parTrans" cxnId="{E967F831-BA8B-4817-8409-0B0E4E9BAAB6}">
      <dgm:prSet/>
      <dgm:spPr/>
      <dgm:t>
        <a:bodyPr/>
        <a:lstStyle/>
        <a:p>
          <a:endParaRPr lang="en-GB"/>
        </a:p>
      </dgm:t>
    </dgm:pt>
    <dgm:pt modelId="{F81CF737-2B2B-4E44-B198-2D98421E0DC9}" type="sibTrans" cxnId="{E967F831-BA8B-4817-8409-0B0E4E9BAAB6}">
      <dgm:prSet/>
      <dgm:spPr/>
      <dgm:t>
        <a:bodyPr/>
        <a:lstStyle/>
        <a:p>
          <a:endParaRPr lang="en-GB"/>
        </a:p>
      </dgm:t>
    </dgm:pt>
    <dgm:pt modelId="{21F1F615-2A66-43C0-8482-DDAEA9D72EE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Relaciones Exteriores – </a:t>
          </a:r>
          <a:r>
            <a:rPr lang="en-US" b="1" dirty="0" smtClean="0">
              <a:solidFill>
                <a:srgbClr val="FFFF00"/>
              </a:solidFill>
            </a:rPr>
            <a:t>REX</a:t>
          </a:r>
          <a:endParaRPr lang="en-US" b="1" dirty="0">
            <a:solidFill>
              <a:srgbClr val="FFFF00"/>
            </a:solidFill>
          </a:endParaRPr>
        </a:p>
      </dgm:t>
    </dgm:pt>
    <dgm:pt modelId="{C4CA5799-1C36-4191-B0AD-7BF54DB16642}" type="parTrans" cxnId="{9B48424B-8ED2-4364-BCEC-ED81F9D3E040}">
      <dgm:prSet/>
      <dgm:spPr/>
      <dgm:t>
        <a:bodyPr/>
        <a:lstStyle/>
        <a:p>
          <a:endParaRPr lang="en-GB"/>
        </a:p>
      </dgm:t>
    </dgm:pt>
    <dgm:pt modelId="{CB010360-3035-40E2-A737-A7977AD05437}" type="sibTrans" cxnId="{9B48424B-8ED2-4364-BCEC-ED81F9D3E040}">
      <dgm:prSet/>
      <dgm:spPr/>
      <dgm:t>
        <a:bodyPr/>
        <a:lstStyle/>
        <a:p>
          <a:endParaRPr lang="en-GB"/>
        </a:p>
      </dgm:t>
    </dgm:pt>
    <dgm:pt modelId="{04DEF01B-1FC7-4727-912F-8F1117285C3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b="0" dirty="0" smtClean="0"/>
            <a:t>Agricultura, Desarrollo Rural y Medio Ambiente </a:t>
          </a:r>
          <a:r>
            <a:rPr lang="en-US" dirty="0" smtClean="0"/>
            <a:t>– </a:t>
          </a:r>
          <a:r>
            <a:rPr lang="en-US" b="1" dirty="0" smtClean="0">
              <a:solidFill>
                <a:srgbClr val="FFFF00"/>
              </a:solidFill>
            </a:rPr>
            <a:t>NAT</a:t>
          </a:r>
          <a:endParaRPr lang="en-US" b="1" dirty="0">
            <a:solidFill>
              <a:srgbClr val="FFFF00"/>
            </a:solidFill>
          </a:endParaRPr>
        </a:p>
      </dgm:t>
    </dgm:pt>
    <dgm:pt modelId="{F6A5EE12-7BE0-4249-A8C9-F72DEEF58BE0}" type="parTrans" cxnId="{21B56B42-4F15-481D-89C9-3841B5726FB5}">
      <dgm:prSet/>
      <dgm:spPr/>
      <dgm:t>
        <a:bodyPr/>
        <a:lstStyle/>
        <a:p>
          <a:endParaRPr lang="en-GB"/>
        </a:p>
      </dgm:t>
    </dgm:pt>
    <dgm:pt modelId="{1AA567BC-D7E6-4023-9055-5558FC1E3083}" type="sibTrans" cxnId="{21B56B42-4F15-481D-89C9-3841B5726FB5}">
      <dgm:prSet/>
      <dgm:spPr/>
      <dgm:t>
        <a:bodyPr/>
        <a:lstStyle/>
        <a:p>
          <a:endParaRPr lang="en-GB"/>
        </a:p>
      </dgm:t>
    </dgm:pt>
    <dgm:pt modelId="{5B45C161-1313-4F1D-B488-86ABB2C5A8F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b="0" dirty="0" smtClean="0"/>
            <a:t>Empleo, Asuntos Sociales y Ciudadanía </a:t>
          </a:r>
          <a:r>
            <a:rPr lang="en-US" dirty="0" smtClean="0"/>
            <a:t>– </a:t>
          </a:r>
          <a:r>
            <a:rPr lang="en-US" b="1" dirty="0" smtClean="0">
              <a:solidFill>
                <a:srgbClr val="FFFF00"/>
              </a:solidFill>
            </a:rPr>
            <a:t>SOC</a:t>
          </a:r>
          <a:endParaRPr lang="en-US" b="1" dirty="0">
            <a:solidFill>
              <a:srgbClr val="FFFF00"/>
            </a:solidFill>
          </a:endParaRPr>
        </a:p>
      </dgm:t>
    </dgm:pt>
    <dgm:pt modelId="{B9F72077-FA48-40DC-89EF-C2158AF4B901}" type="parTrans" cxnId="{D985C3EB-054E-4C74-BA16-B13D891E0BE5}">
      <dgm:prSet/>
      <dgm:spPr/>
      <dgm:t>
        <a:bodyPr/>
        <a:lstStyle/>
        <a:p>
          <a:endParaRPr lang="en-GB"/>
        </a:p>
      </dgm:t>
    </dgm:pt>
    <dgm:pt modelId="{360A92DB-DB25-428A-B86A-488FADF7019E}" type="sibTrans" cxnId="{D985C3EB-054E-4C74-BA16-B13D891E0BE5}">
      <dgm:prSet/>
      <dgm:spPr/>
      <dgm:t>
        <a:bodyPr/>
        <a:lstStyle/>
        <a:p>
          <a:endParaRPr lang="en-GB"/>
        </a:p>
      </dgm:t>
    </dgm:pt>
    <dgm:pt modelId="{2F24210F-8F80-4C22-9A3C-3F4F33B034E3}" type="pres">
      <dgm:prSet presAssocID="{42649D01-A129-4F39-911E-FC0E77E5A5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778A93-EF61-4DB9-A921-FCAA34303635}" type="pres">
      <dgm:prSet presAssocID="{672DB9E0-FCCE-4259-91FB-7091C1C78070}" presName="comp" presStyleCnt="0"/>
      <dgm:spPr/>
    </dgm:pt>
    <dgm:pt modelId="{81A76042-BEED-4A17-9E3A-BEA07EC9CE17}" type="pres">
      <dgm:prSet presAssocID="{672DB9E0-FCCE-4259-91FB-7091C1C78070}" presName="box" presStyleLbl="node1" presStyleIdx="0" presStyleCnt="6"/>
      <dgm:spPr/>
      <dgm:t>
        <a:bodyPr/>
        <a:lstStyle/>
        <a:p>
          <a:endParaRPr lang="en-GB"/>
        </a:p>
      </dgm:t>
    </dgm:pt>
    <dgm:pt modelId="{32A132A5-B6BD-4747-94E0-AF703536B179}" type="pres">
      <dgm:prSet presAssocID="{672DB9E0-FCCE-4259-91FB-7091C1C78070}" presName="img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64F0560-18E8-4AEB-9EFB-795F4233449C}" type="pres">
      <dgm:prSet presAssocID="{672DB9E0-FCCE-4259-91FB-7091C1C7807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B8F971-177B-4925-B227-1797C664D430}" type="pres">
      <dgm:prSet presAssocID="{F814D783-854A-4C53-BCF5-72429FD7AAD4}" presName="spacer" presStyleCnt="0"/>
      <dgm:spPr/>
    </dgm:pt>
    <dgm:pt modelId="{345D1D32-B363-4D6B-ABDC-E7EB98042D05}" type="pres">
      <dgm:prSet presAssocID="{903DC04C-372A-4451-94B6-46082A12F231}" presName="comp" presStyleCnt="0"/>
      <dgm:spPr/>
    </dgm:pt>
    <dgm:pt modelId="{173E20A1-973D-4074-B409-7BFA1991CE70}" type="pres">
      <dgm:prSet presAssocID="{903DC04C-372A-4451-94B6-46082A12F231}" presName="box" presStyleLbl="node1" presStyleIdx="1" presStyleCnt="6"/>
      <dgm:spPr/>
      <dgm:t>
        <a:bodyPr/>
        <a:lstStyle/>
        <a:p>
          <a:endParaRPr lang="en-GB"/>
        </a:p>
      </dgm:t>
    </dgm:pt>
    <dgm:pt modelId="{46352EAC-C977-49F3-8AEC-9A89C80D043C}" type="pres">
      <dgm:prSet presAssocID="{903DC04C-372A-4451-94B6-46082A12F231}" presName="img" presStyleLbl="fgImgPlace1" presStyleIdx="1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1479FDE-E953-4FE9-85E8-693FD93982A5}" type="pres">
      <dgm:prSet presAssocID="{903DC04C-372A-4451-94B6-46082A12F23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46D8B-83A4-4FD2-895B-133DFF2B665B}" type="pres">
      <dgm:prSet presAssocID="{5B4A7DB9-72C3-478D-A5DF-C47D1398E88F}" presName="spacer" presStyleCnt="0"/>
      <dgm:spPr/>
    </dgm:pt>
    <dgm:pt modelId="{4B86BE28-09ED-441F-BD90-C10DB3A56365}" type="pres">
      <dgm:prSet presAssocID="{C1BB204A-5904-4C2F-97CB-921B119C32CC}" presName="comp" presStyleCnt="0"/>
      <dgm:spPr/>
    </dgm:pt>
    <dgm:pt modelId="{F0F26089-443C-41C2-95D0-FE1005C58542}" type="pres">
      <dgm:prSet presAssocID="{C1BB204A-5904-4C2F-97CB-921B119C32CC}" presName="box" presStyleLbl="node1" presStyleIdx="2" presStyleCnt="6"/>
      <dgm:spPr/>
      <dgm:t>
        <a:bodyPr/>
        <a:lstStyle/>
        <a:p>
          <a:endParaRPr lang="en-GB"/>
        </a:p>
      </dgm:t>
    </dgm:pt>
    <dgm:pt modelId="{4EA94C74-A7C1-455F-9FBD-1430CFF1ADD7}" type="pres">
      <dgm:prSet presAssocID="{C1BB204A-5904-4C2F-97CB-921B119C32CC}" presName="img" presStyleLbl="fgImgPlac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CF654E4-139D-4E82-9B9A-B13E4F24DD91}" type="pres">
      <dgm:prSet presAssocID="{C1BB204A-5904-4C2F-97CB-921B119C32C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D547E3-C69F-4DF2-97B9-50D0172537E1}" type="pres">
      <dgm:prSet presAssocID="{F81CF737-2B2B-4E44-B198-2D98421E0DC9}" presName="spacer" presStyleCnt="0"/>
      <dgm:spPr/>
    </dgm:pt>
    <dgm:pt modelId="{117756A7-19CA-4592-B669-CD47BF3F47E4}" type="pres">
      <dgm:prSet presAssocID="{21F1F615-2A66-43C0-8482-DDAEA9D72EE9}" presName="comp" presStyleCnt="0"/>
      <dgm:spPr/>
    </dgm:pt>
    <dgm:pt modelId="{6DEB3B9B-AD29-4BF1-BC33-01E1C28AC380}" type="pres">
      <dgm:prSet presAssocID="{21F1F615-2A66-43C0-8482-DDAEA9D72EE9}" presName="box" presStyleLbl="node1" presStyleIdx="3" presStyleCnt="6"/>
      <dgm:spPr/>
      <dgm:t>
        <a:bodyPr/>
        <a:lstStyle/>
        <a:p>
          <a:endParaRPr lang="en-GB"/>
        </a:p>
      </dgm:t>
    </dgm:pt>
    <dgm:pt modelId="{B94EB9E7-2A8F-4994-9C35-0127E4E0978B}" type="pres">
      <dgm:prSet presAssocID="{21F1F615-2A66-43C0-8482-DDAEA9D72EE9}" presName="img" presStyleLbl="fgImgPlace1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3C2FF6D-DAA8-4A98-BC53-B0F1087247B4}" type="pres">
      <dgm:prSet presAssocID="{21F1F615-2A66-43C0-8482-DDAEA9D72EE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5D86A0-3B49-4DDD-84CA-ED0A23BA4E79}" type="pres">
      <dgm:prSet presAssocID="{CB010360-3035-40E2-A737-A7977AD05437}" presName="spacer" presStyleCnt="0"/>
      <dgm:spPr/>
    </dgm:pt>
    <dgm:pt modelId="{9E2610FD-CC51-4FD2-8AD5-005399445752}" type="pres">
      <dgm:prSet presAssocID="{04DEF01B-1FC7-4727-912F-8F1117285C32}" presName="comp" presStyleCnt="0"/>
      <dgm:spPr/>
    </dgm:pt>
    <dgm:pt modelId="{3153F8A3-AE4F-40A2-930C-C50EC0786A41}" type="pres">
      <dgm:prSet presAssocID="{04DEF01B-1FC7-4727-912F-8F1117285C32}" presName="box" presStyleLbl="node1" presStyleIdx="4" presStyleCnt="6"/>
      <dgm:spPr/>
      <dgm:t>
        <a:bodyPr/>
        <a:lstStyle/>
        <a:p>
          <a:endParaRPr lang="en-GB"/>
        </a:p>
      </dgm:t>
    </dgm:pt>
    <dgm:pt modelId="{61A99AAA-7CEE-4F84-9BE3-280E9D9B0D65}" type="pres">
      <dgm:prSet presAssocID="{04DEF01B-1FC7-4727-912F-8F1117285C32}" presName="img" presStyleLbl="fgImgPlace1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4634139-2B26-4EE6-AF67-A32A9CC67AC6}" type="pres">
      <dgm:prSet presAssocID="{04DEF01B-1FC7-4727-912F-8F1117285C3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312D57-1964-40DF-A148-5EF2D580AE3D}" type="pres">
      <dgm:prSet presAssocID="{1AA567BC-D7E6-4023-9055-5558FC1E3083}" presName="spacer" presStyleCnt="0"/>
      <dgm:spPr/>
    </dgm:pt>
    <dgm:pt modelId="{CA6A5864-32CE-48B7-B651-BBFEC8C69323}" type="pres">
      <dgm:prSet presAssocID="{5B45C161-1313-4F1D-B488-86ABB2C5A8FF}" presName="comp" presStyleCnt="0"/>
      <dgm:spPr/>
    </dgm:pt>
    <dgm:pt modelId="{FBE23475-1AF0-4101-AB25-4EB735C6E3A4}" type="pres">
      <dgm:prSet presAssocID="{5B45C161-1313-4F1D-B488-86ABB2C5A8FF}" presName="box" presStyleLbl="node1" presStyleIdx="5" presStyleCnt="6"/>
      <dgm:spPr/>
      <dgm:t>
        <a:bodyPr/>
        <a:lstStyle/>
        <a:p>
          <a:endParaRPr lang="en-GB"/>
        </a:p>
      </dgm:t>
    </dgm:pt>
    <dgm:pt modelId="{656543BF-50FC-4743-AD70-FECCE027CAE3}" type="pres">
      <dgm:prSet presAssocID="{5B45C161-1313-4F1D-B488-86ABB2C5A8FF}" presName="img" presStyleLbl="fgImgPlace1" presStyleIdx="5" presStyleCnt="6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354233E-FF96-48B9-960B-3E34779DAC98}" type="pres">
      <dgm:prSet presAssocID="{5B45C161-1313-4F1D-B488-86ABB2C5A8F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29A414-1A4E-4891-8E2E-EB11B0D98F98}" type="presOf" srcId="{903DC04C-372A-4451-94B6-46082A12F231}" destId="{31479FDE-E953-4FE9-85E8-693FD93982A5}" srcOrd="1" destOrd="0" presId="urn:microsoft.com/office/officeart/2005/8/layout/vList4#4"/>
    <dgm:cxn modelId="{21B56B42-4F15-481D-89C9-3841B5726FB5}" srcId="{42649D01-A129-4F39-911E-FC0E77E5A59A}" destId="{04DEF01B-1FC7-4727-912F-8F1117285C32}" srcOrd="4" destOrd="0" parTransId="{F6A5EE12-7BE0-4249-A8C9-F72DEEF58BE0}" sibTransId="{1AA567BC-D7E6-4023-9055-5558FC1E3083}"/>
    <dgm:cxn modelId="{DF957F5D-709F-44EB-B4CD-9643F686F641}" type="presOf" srcId="{903DC04C-372A-4451-94B6-46082A12F231}" destId="{173E20A1-973D-4074-B409-7BFA1991CE70}" srcOrd="0" destOrd="0" presId="urn:microsoft.com/office/officeart/2005/8/layout/vList4#4"/>
    <dgm:cxn modelId="{8644176B-70DC-45D2-A8FE-AF53FF50D91A}" type="presOf" srcId="{5B45C161-1313-4F1D-B488-86ABB2C5A8FF}" destId="{FBE23475-1AF0-4101-AB25-4EB735C6E3A4}" srcOrd="0" destOrd="0" presId="urn:microsoft.com/office/officeart/2005/8/layout/vList4#4"/>
    <dgm:cxn modelId="{932E15EA-35EB-4BD5-9260-1B852D6E8621}" type="presOf" srcId="{04DEF01B-1FC7-4727-912F-8F1117285C32}" destId="{3153F8A3-AE4F-40A2-930C-C50EC0786A41}" srcOrd="0" destOrd="0" presId="urn:microsoft.com/office/officeart/2005/8/layout/vList4#4"/>
    <dgm:cxn modelId="{FDEA3E9C-2DE6-4F2F-8CE7-9E6F149A2534}" type="presOf" srcId="{04DEF01B-1FC7-4727-912F-8F1117285C32}" destId="{04634139-2B26-4EE6-AF67-A32A9CC67AC6}" srcOrd="1" destOrd="0" presId="urn:microsoft.com/office/officeart/2005/8/layout/vList4#4"/>
    <dgm:cxn modelId="{1DA90F15-E697-4923-87A5-F74E62BCD9C8}" type="presOf" srcId="{5B45C161-1313-4F1D-B488-86ABB2C5A8FF}" destId="{2354233E-FF96-48B9-960B-3E34779DAC98}" srcOrd="1" destOrd="0" presId="urn:microsoft.com/office/officeart/2005/8/layout/vList4#4"/>
    <dgm:cxn modelId="{E967F831-BA8B-4817-8409-0B0E4E9BAAB6}" srcId="{42649D01-A129-4F39-911E-FC0E77E5A59A}" destId="{C1BB204A-5904-4C2F-97CB-921B119C32CC}" srcOrd="2" destOrd="0" parTransId="{A992079E-5B88-4D56-8DDA-FA1623C57E41}" sibTransId="{F81CF737-2B2B-4E44-B198-2D98421E0DC9}"/>
    <dgm:cxn modelId="{CA226A0B-CB5C-4893-9F8B-791FB32AEE5B}" type="presOf" srcId="{21F1F615-2A66-43C0-8482-DDAEA9D72EE9}" destId="{D3C2FF6D-DAA8-4A98-BC53-B0F1087247B4}" srcOrd="1" destOrd="0" presId="urn:microsoft.com/office/officeart/2005/8/layout/vList4#4"/>
    <dgm:cxn modelId="{0DEECB17-764D-4DF4-9889-6355394C6D4D}" type="presOf" srcId="{42649D01-A129-4F39-911E-FC0E77E5A59A}" destId="{2F24210F-8F80-4C22-9A3C-3F4F33B034E3}" srcOrd="0" destOrd="0" presId="urn:microsoft.com/office/officeart/2005/8/layout/vList4#4"/>
    <dgm:cxn modelId="{D985C3EB-054E-4C74-BA16-B13D891E0BE5}" srcId="{42649D01-A129-4F39-911E-FC0E77E5A59A}" destId="{5B45C161-1313-4F1D-B488-86ABB2C5A8FF}" srcOrd="5" destOrd="0" parTransId="{B9F72077-FA48-40DC-89EF-C2158AF4B901}" sibTransId="{360A92DB-DB25-428A-B86A-488FADF7019E}"/>
    <dgm:cxn modelId="{0E393832-78A3-44A2-958E-2FA97CD54BBB}" type="presOf" srcId="{C1BB204A-5904-4C2F-97CB-921B119C32CC}" destId="{F0F26089-443C-41C2-95D0-FE1005C58542}" srcOrd="0" destOrd="0" presId="urn:microsoft.com/office/officeart/2005/8/layout/vList4#4"/>
    <dgm:cxn modelId="{9B48424B-8ED2-4364-BCEC-ED81F9D3E040}" srcId="{42649D01-A129-4F39-911E-FC0E77E5A59A}" destId="{21F1F615-2A66-43C0-8482-DDAEA9D72EE9}" srcOrd="3" destOrd="0" parTransId="{C4CA5799-1C36-4191-B0AD-7BF54DB16642}" sibTransId="{CB010360-3035-40E2-A737-A7977AD05437}"/>
    <dgm:cxn modelId="{C2E727C6-0A6B-4E91-B26F-D5A3F25D6403}" type="presOf" srcId="{672DB9E0-FCCE-4259-91FB-7091C1C78070}" destId="{81A76042-BEED-4A17-9E3A-BEA07EC9CE17}" srcOrd="0" destOrd="0" presId="urn:microsoft.com/office/officeart/2005/8/layout/vList4#4"/>
    <dgm:cxn modelId="{8E5D272F-857F-4422-9628-95F03A428787}" srcId="{42649D01-A129-4F39-911E-FC0E77E5A59A}" destId="{672DB9E0-FCCE-4259-91FB-7091C1C78070}" srcOrd="0" destOrd="0" parTransId="{4EAB1471-982C-4398-8A7A-4C350F5F6198}" sibTransId="{F814D783-854A-4C53-BCF5-72429FD7AAD4}"/>
    <dgm:cxn modelId="{13C8E629-B917-4793-8BCD-DB9785BAF45E}" srcId="{42649D01-A129-4F39-911E-FC0E77E5A59A}" destId="{903DC04C-372A-4451-94B6-46082A12F231}" srcOrd="1" destOrd="0" parTransId="{FA88062C-8A38-46F4-8127-9FB9D7B39D2C}" sibTransId="{5B4A7DB9-72C3-478D-A5DF-C47D1398E88F}"/>
    <dgm:cxn modelId="{4CFDCDEE-1DC9-4566-BA0B-D7EB526D0081}" type="presOf" srcId="{21F1F615-2A66-43C0-8482-DDAEA9D72EE9}" destId="{6DEB3B9B-AD29-4BF1-BC33-01E1C28AC380}" srcOrd="0" destOrd="0" presId="urn:microsoft.com/office/officeart/2005/8/layout/vList4#4"/>
    <dgm:cxn modelId="{6E0CEBD6-6ADA-44E1-8CA6-BC1148A13268}" type="presOf" srcId="{C1BB204A-5904-4C2F-97CB-921B119C32CC}" destId="{BCF654E4-139D-4E82-9B9A-B13E4F24DD91}" srcOrd="1" destOrd="0" presId="urn:microsoft.com/office/officeart/2005/8/layout/vList4#4"/>
    <dgm:cxn modelId="{2DE2CBBC-CAE8-4512-816B-A797CFBC50E2}" type="presOf" srcId="{672DB9E0-FCCE-4259-91FB-7091C1C78070}" destId="{F64F0560-18E8-4AEB-9EFB-795F4233449C}" srcOrd="1" destOrd="0" presId="urn:microsoft.com/office/officeart/2005/8/layout/vList4#4"/>
    <dgm:cxn modelId="{01D75036-7F84-4972-9745-2EDB2A310C66}" type="presParOf" srcId="{2F24210F-8F80-4C22-9A3C-3F4F33B034E3}" destId="{77778A93-EF61-4DB9-A921-FCAA34303635}" srcOrd="0" destOrd="0" presId="urn:microsoft.com/office/officeart/2005/8/layout/vList4#4"/>
    <dgm:cxn modelId="{D7D42116-660E-4196-A3FB-0BF374F15212}" type="presParOf" srcId="{77778A93-EF61-4DB9-A921-FCAA34303635}" destId="{81A76042-BEED-4A17-9E3A-BEA07EC9CE17}" srcOrd="0" destOrd="0" presId="urn:microsoft.com/office/officeart/2005/8/layout/vList4#4"/>
    <dgm:cxn modelId="{40A6766A-5DEA-46C8-B155-97EE70096B06}" type="presParOf" srcId="{77778A93-EF61-4DB9-A921-FCAA34303635}" destId="{32A132A5-B6BD-4747-94E0-AF703536B179}" srcOrd="1" destOrd="0" presId="urn:microsoft.com/office/officeart/2005/8/layout/vList4#4"/>
    <dgm:cxn modelId="{A5FF1F9B-18A9-4066-B1B9-835C31391B4B}" type="presParOf" srcId="{77778A93-EF61-4DB9-A921-FCAA34303635}" destId="{F64F0560-18E8-4AEB-9EFB-795F4233449C}" srcOrd="2" destOrd="0" presId="urn:microsoft.com/office/officeart/2005/8/layout/vList4#4"/>
    <dgm:cxn modelId="{18B43257-2A2E-417A-9C42-54B593C1E271}" type="presParOf" srcId="{2F24210F-8F80-4C22-9A3C-3F4F33B034E3}" destId="{40B8F971-177B-4925-B227-1797C664D430}" srcOrd="1" destOrd="0" presId="urn:microsoft.com/office/officeart/2005/8/layout/vList4#4"/>
    <dgm:cxn modelId="{29BE2375-4E4B-428D-8C97-DE0E30B93B1B}" type="presParOf" srcId="{2F24210F-8F80-4C22-9A3C-3F4F33B034E3}" destId="{345D1D32-B363-4D6B-ABDC-E7EB98042D05}" srcOrd="2" destOrd="0" presId="urn:microsoft.com/office/officeart/2005/8/layout/vList4#4"/>
    <dgm:cxn modelId="{4E2AB5BA-BDC4-4716-88D2-305219BD82A8}" type="presParOf" srcId="{345D1D32-B363-4D6B-ABDC-E7EB98042D05}" destId="{173E20A1-973D-4074-B409-7BFA1991CE70}" srcOrd="0" destOrd="0" presId="urn:microsoft.com/office/officeart/2005/8/layout/vList4#4"/>
    <dgm:cxn modelId="{C145C54C-15F0-4826-A1A7-7D5E13F7500C}" type="presParOf" srcId="{345D1D32-B363-4D6B-ABDC-E7EB98042D05}" destId="{46352EAC-C977-49F3-8AEC-9A89C80D043C}" srcOrd="1" destOrd="0" presId="urn:microsoft.com/office/officeart/2005/8/layout/vList4#4"/>
    <dgm:cxn modelId="{F215AE2D-3035-4F76-B458-42389504DB91}" type="presParOf" srcId="{345D1D32-B363-4D6B-ABDC-E7EB98042D05}" destId="{31479FDE-E953-4FE9-85E8-693FD93982A5}" srcOrd="2" destOrd="0" presId="urn:microsoft.com/office/officeart/2005/8/layout/vList4#4"/>
    <dgm:cxn modelId="{8B532CA5-4D1D-485D-AE9F-2F4925F73683}" type="presParOf" srcId="{2F24210F-8F80-4C22-9A3C-3F4F33B034E3}" destId="{F4E46D8B-83A4-4FD2-895B-133DFF2B665B}" srcOrd="3" destOrd="0" presId="urn:microsoft.com/office/officeart/2005/8/layout/vList4#4"/>
    <dgm:cxn modelId="{956B2453-3E3D-44E8-9FB8-CD4FD8C8D21F}" type="presParOf" srcId="{2F24210F-8F80-4C22-9A3C-3F4F33B034E3}" destId="{4B86BE28-09ED-441F-BD90-C10DB3A56365}" srcOrd="4" destOrd="0" presId="urn:microsoft.com/office/officeart/2005/8/layout/vList4#4"/>
    <dgm:cxn modelId="{8512E740-97FA-4080-87DC-4A86271D56EB}" type="presParOf" srcId="{4B86BE28-09ED-441F-BD90-C10DB3A56365}" destId="{F0F26089-443C-41C2-95D0-FE1005C58542}" srcOrd="0" destOrd="0" presId="urn:microsoft.com/office/officeart/2005/8/layout/vList4#4"/>
    <dgm:cxn modelId="{A3B895C8-4725-4345-883C-CD04DC4E9A22}" type="presParOf" srcId="{4B86BE28-09ED-441F-BD90-C10DB3A56365}" destId="{4EA94C74-A7C1-455F-9FBD-1430CFF1ADD7}" srcOrd="1" destOrd="0" presId="urn:microsoft.com/office/officeart/2005/8/layout/vList4#4"/>
    <dgm:cxn modelId="{F3E9888A-7C80-43B7-AED2-51BC713D4669}" type="presParOf" srcId="{4B86BE28-09ED-441F-BD90-C10DB3A56365}" destId="{BCF654E4-139D-4E82-9B9A-B13E4F24DD91}" srcOrd="2" destOrd="0" presId="urn:microsoft.com/office/officeart/2005/8/layout/vList4#4"/>
    <dgm:cxn modelId="{AE046E51-A3D8-45BA-9754-5046A7B35F10}" type="presParOf" srcId="{2F24210F-8F80-4C22-9A3C-3F4F33B034E3}" destId="{54D547E3-C69F-4DF2-97B9-50D0172537E1}" srcOrd="5" destOrd="0" presId="urn:microsoft.com/office/officeart/2005/8/layout/vList4#4"/>
    <dgm:cxn modelId="{9C75AC79-2660-44F5-979B-AFF66D9A2D0F}" type="presParOf" srcId="{2F24210F-8F80-4C22-9A3C-3F4F33B034E3}" destId="{117756A7-19CA-4592-B669-CD47BF3F47E4}" srcOrd="6" destOrd="0" presId="urn:microsoft.com/office/officeart/2005/8/layout/vList4#4"/>
    <dgm:cxn modelId="{E6D804B0-B80F-42BD-9DDD-92951932A570}" type="presParOf" srcId="{117756A7-19CA-4592-B669-CD47BF3F47E4}" destId="{6DEB3B9B-AD29-4BF1-BC33-01E1C28AC380}" srcOrd="0" destOrd="0" presId="urn:microsoft.com/office/officeart/2005/8/layout/vList4#4"/>
    <dgm:cxn modelId="{1894A362-82DE-44F5-834C-450E8ADB73C2}" type="presParOf" srcId="{117756A7-19CA-4592-B669-CD47BF3F47E4}" destId="{B94EB9E7-2A8F-4994-9C35-0127E4E0978B}" srcOrd="1" destOrd="0" presId="urn:microsoft.com/office/officeart/2005/8/layout/vList4#4"/>
    <dgm:cxn modelId="{CDB9092D-9FA4-4525-A0D0-098D5CACC7E9}" type="presParOf" srcId="{117756A7-19CA-4592-B669-CD47BF3F47E4}" destId="{D3C2FF6D-DAA8-4A98-BC53-B0F1087247B4}" srcOrd="2" destOrd="0" presId="urn:microsoft.com/office/officeart/2005/8/layout/vList4#4"/>
    <dgm:cxn modelId="{A983B606-FCB4-4A3D-91A7-C74746449F1E}" type="presParOf" srcId="{2F24210F-8F80-4C22-9A3C-3F4F33B034E3}" destId="{295D86A0-3B49-4DDD-84CA-ED0A23BA4E79}" srcOrd="7" destOrd="0" presId="urn:microsoft.com/office/officeart/2005/8/layout/vList4#4"/>
    <dgm:cxn modelId="{4472ED8E-B1DC-4480-9077-7C50AD1FE903}" type="presParOf" srcId="{2F24210F-8F80-4C22-9A3C-3F4F33B034E3}" destId="{9E2610FD-CC51-4FD2-8AD5-005399445752}" srcOrd="8" destOrd="0" presId="urn:microsoft.com/office/officeart/2005/8/layout/vList4#4"/>
    <dgm:cxn modelId="{D5AE9DC1-0D3A-43BE-8D26-2E93FA925E1A}" type="presParOf" srcId="{9E2610FD-CC51-4FD2-8AD5-005399445752}" destId="{3153F8A3-AE4F-40A2-930C-C50EC0786A41}" srcOrd="0" destOrd="0" presId="urn:microsoft.com/office/officeart/2005/8/layout/vList4#4"/>
    <dgm:cxn modelId="{438BAD3D-4BD3-4392-AA71-73D9BE22BE65}" type="presParOf" srcId="{9E2610FD-CC51-4FD2-8AD5-005399445752}" destId="{61A99AAA-7CEE-4F84-9BE3-280E9D9B0D65}" srcOrd="1" destOrd="0" presId="urn:microsoft.com/office/officeart/2005/8/layout/vList4#4"/>
    <dgm:cxn modelId="{1739E22E-C5EB-4A7A-BDD7-7241B866823A}" type="presParOf" srcId="{9E2610FD-CC51-4FD2-8AD5-005399445752}" destId="{04634139-2B26-4EE6-AF67-A32A9CC67AC6}" srcOrd="2" destOrd="0" presId="urn:microsoft.com/office/officeart/2005/8/layout/vList4#4"/>
    <dgm:cxn modelId="{5E918979-7BE3-46B8-A25B-E69765F9999D}" type="presParOf" srcId="{2F24210F-8F80-4C22-9A3C-3F4F33B034E3}" destId="{EA312D57-1964-40DF-A148-5EF2D580AE3D}" srcOrd="9" destOrd="0" presId="urn:microsoft.com/office/officeart/2005/8/layout/vList4#4"/>
    <dgm:cxn modelId="{B934DD3E-2DA7-49C2-A895-4D85479C4E7A}" type="presParOf" srcId="{2F24210F-8F80-4C22-9A3C-3F4F33B034E3}" destId="{CA6A5864-32CE-48B7-B651-BBFEC8C69323}" srcOrd="10" destOrd="0" presId="urn:microsoft.com/office/officeart/2005/8/layout/vList4#4"/>
    <dgm:cxn modelId="{FFC623F8-EE1A-4DEB-AC3B-E993D0892684}" type="presParOf" srcId="{CA6A5864-32CE-48B7-B651-BBFEC8C69323}" destId="{FBE23475-1AF0-4101-AB25-4EB735C6E3A4}" srcOrd="0" destOrd="0" presId="urn:microsoft.com/office/officeart/2005/8/layout/vList4#4"/>
    <dgm:cxn modelId="{2FB133F6-0133-4122-A306-7F4794053946}" type="presParOf" srcId="{CA6A5864-32CE-48B7-B651-BBFEC8C69323}" destId="{656543BF-50FC-4743-AD70-FECCE027CAE3}" srcOrd="1" destOrd="0" presId="urn:microsoft.com/office/officeart/2005/8/layout/vList4#4"/>
    <dgm:cxn modelId="{BA2C5ADA-184E-4A19-8AA6-0CFD491BA48C}" type="presParOf" srcId="{CA6A5864-32CE-48B7-B651-BBFEC8C69323}" destId="{2354233E-FF96-48B9-960B-3E34779DAC98}" srcOrd="2" destOrd="0" presId="urn:microsoft.com/office/officeart/2005/8/layout/vList4#4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EF02E8-4F56-4EB3-A81B-8B839E2D46EA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1ADF4A-E11F-465C-A80F-612E61C1A43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Joost </a:t>
          </a:r>
          <a:r>
            <a:rPr lang="en-GB" b="1" dirty="0" smtClean="0"/>
            <a:t>Van Iersel </a:t>
          </a:r>
          <a:r>
            <a:rPr lang="en-GB" dirty="0" smtClean="0"/>
            <a:t>(Grupo 1)</a:t>
          </a:r>
          <a:endParaRPr lang="en-GB" dirty="0"/>
        </a:p>
      </dgm:t>
    </dgm:pt>
    <dgm:pt modelId="{F5269615-C5F0-486D-B190-BDF7173AA2A0}" type="parTrans" cxnId="{2C3E1F6B-15FE-4C30-B260-72A43E30F5B7}">
      <dgm:prSet/>
      <dgm:spPr/>
      <dgm:t>
        <a:bodyPr/>
        <a:lstStyle/>
        <a:p>
          <a:endParaRPr lang="en-GB"/>
        </a:p>
      </dgm:t>
    </dgm:pt>
    <dgm:pt modelId="{2F89B881-9DB6-4B05-9B38-8119FAE87408}" type="sibTrans" cxnId="{2C3E1F6B-15FE-4C30-B260-72A43E30F5B7}">
      <dgm:prSet/>
      <dgm:spPr/>
      <dgm:t>
        <a:bodyPr/>
        <a:lstStyle/>
        <a:p>
          <a:endParaRPr lang="en-GB"/>
        </a:p>
      </dgm:t>
    </dgm:pt>
    <dgm:pt modelId="{DD9C5DE3-248D-46FC-8F34-EE28A067A83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Martin </a:t>
          </a:r>
          <a:r>
            <a:rPr lang="en-GB" b="1" dirty="0" smtClean="0"/>
            <a:t>Siecker</a:t>
          </a:r>
          <a:r>
            <a:rPr lang="en-GB" dirty="0" smtClean="0"/>
            <a:t> (Grupo 2)</a:t>
          </a:r>
          <a:endParaRPr lang="en-GB" dirty="0"/>
        </a:p>
      </dgm:t>
    </dgm:pt>
    <dgm:pt modelId="{1E73A57E-3E4D-49A9-A2C2-DEF1F138051E}" type="parTrans" cxnId="{E7AFEE07-0BFA-4786-BC72-197819B377D3}">
      <dgm:prSet/>
      <dgm:spPr/>
      <dgm:t>
        <a:bodyPr/>
        <a:lstStyle/>
        <a:p>
          <a:endParaRPr lang="en-GB"/>
        </a:p>
      </dgm:t>
    </dgm:pt>
    <dgm:pt modelId="{6DAD34B5-36BA-456D-BE2C-9F752DB85F62}" type="sibTrans" cxnId="{E7AFEE07-0BFA-4786-BC72-197819B377D3}">
      <dgm:prSet/>
      <dgm:spPr/>
      <dgm:t>
        <a:bodyPr/>
        <a:lstStyle/>
        <a:p>
          <a:endParaRPr lang="en-GB"/>
        </a:p>
      </dgm:t>
    </dgm:pt>
    <dgm:pt modelId="{AD5F83BC-BA51-4EC4-AF61-2E95A976588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Stéphane </a:t>
          </a:r>
          <a:r>
            <a:rPr lang="en-GB" b="1" dirty="0" smtClean="0"/>
            <a:t>Buffetaut</a:t>
          </a:r>
          <a:r>
            <a:rPr lang="en-GB" dirty="0" smtClean="0"/>
            <a:t>  (Grupo 1)</a:t>
          </a:r>
          <a:endParaRPr lang="en-GB" dirty="0"/>
        </a:p>
      </dgm:t>
    </dgm:pt>
    <dgm:pt modelId="{A15F2AEA-A2D7-4F68-AA29-5DC7A2D6C765}" type="parTrans" cxnId="{801CC29E-D0EE-41AA-AD30-F502E7CFA3AC}">
      <dgm:prSet/>
      <dgm:spPr/>
      <dgm:t>
        <a:bodyPr/>
        <a:lstStyle/>
        <a:p>
          <a:endParaRPr lang="en-GB"/>
        </a:p>
      </dgm:t>
    </dgm:pt>
    <dgm:pt modelId="{08B0C4B0-BB0B-425B-8077-69CB08AF4A54}" type="sibTrans" cxnId="{801CC29E-D0EE-41AA-AD30-F502E7CFA3AC}">
      <dgm:prSet/>
      <dgm:spPr/>
      <dgm:t>
        <a:bodyPr/>
        <a:lstStyle/>
        <a:p>
          <a:endParaRPr lang="en-GB"/>
        </a:p>
      </dgm:t>
    </dgm:pt>
    <dgm:pt modelId="{90963802-FD35-42D5-8AE4-2CD075A20A3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José María </a:t>
          </a:r>
          <a:r>
            <a:rPr lang="en-GB" b="1" dirty="0" smtClean="0"/>
            <a:t>Zufiaur Narvaiza</a:t>
          </a:r>
          <a:r>
            <a:rPr lang="en-GB" dirty="0" smtClean="0"/>
            <a:t> (Grupo 2)</a:t>
          </a:r>
          <a:endParaRPr lang="en-GB" dirty="0"/>
        </a:p>
      </dgm:t>
    </dgm:pt>
    <dgm:pt modelId="{B55B874C-FB2E-49C9-9DB8-4F502DDF8823}" type="parTrans" cxnId="{2BCB2D09-3096-4B89-BA04-D4C33B491CA3}">
      <dgm:prSet/>
      <dgm:spPr/>
      <dgm:t>
        <a:bodyPr/>
        <a:lstStyle/>
        <a:p>
          <a:endParaRPr lang="en-GB"/>
        </a:p>
      </dgm:t>
    </dgm:pt>
    <dgm:pt modelId="{22143437-5E77-4B2F-94BC-95A0B686A417}" type="sibTrans" cxnId="{2BCB2D09-3096-4B89-BA04-D4C33B491CA3}">
      <dgm:prSet/>
      <dgm:spPr/>
      <dgm:t>
        <a:bodyPr/>
        <a:lstStyle/>
        <a:p>
          <a:endParaRPr lang="en-GB"/>
        </a:p>
      </dgm:t>
    </dgm:pt>
    <dgm:pt modelId="{F803EA98-B721-475E-9AD1-7D6D1905B1B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Dilyana </a:t>
          </a:r>
          <a:r>
            <a:rPr lang="en-GB" b="1" dirty="0" smtClean="0"/>
            <a:t>Slavova</a:t>
          </a:r>
          <a:r>
            <a:rPr lang="en-GB" dirty="0" smtClean="0"/>
            <a:t> (Grupo 3) </a:t>
          </a:r>
          <a:endParaRPr lang="en-GB" dirty="0"/>
        </a:p>
      </dgm:t>
    </dgm:pt>
    <dgm:pt modelId="{0E78D866-5B42-48E3-B3D4-B657DDB093E1}" type="parTrans" cxnId="{9DAEA01F-ED5E-443A-A7E3-14375C21B119}">
      <dgm:prSet/>
      <dgm:spPr/>
      <dgm:t>
        <a:bodyPr/>
        <a:lstStyle/>
        <a:p>
          <a:endParaRPr lang="en-GB"/>
        </a:p>
      </dgm:t>
    </dgm:pt>
    <dgm:pt modelId="{C2A065F4-C6F4-423B-9F53-155C0FFF1795}" type="sibTrans" cxnId="{9DAEA01F-ED5E-443A-A7E3-14375C21B119}">
      <dgm:prSet/>
      <dgm:spPr/>
      <dgm:t>
        <a:bodyPr/>
        <a:lstStyle/>
        <a:p>
          <a:endParaRPr lang="en-GB"/>
        </a:p>
      </dgm:t>
    </dgm:pt>
    <dgm:pt modelId="{562A4BDD-1DE3-478E-B7A4-535D8D1EA27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Maureen </a:t>
          </a:r>
          <a:r>
            <a:rPr lang="en-GB" b="1" dirty="0" smtClean="0"/>
            <a:t>O’Neill</a:t>
          </a:r>
          <a:r>
            <a:rPr lang="en-GB" dirty="0" smtClean="0"/>
            <a:t> (Grupo 3) </a:t>
          </a:r>
          <a:endParaRPr lang="en-GB" dirty="0"/>
        </a:p>
      </dgm:t>
    </dgm:pt>
    <dgm:pt modelId="{5F9FAA77-E58B-42D3-A93D-7C17234C6C2A}" type="parTrans" cxnId="{56B48F7A-B57D-40C6-B8DB-A9B516BF1DFE}">
      <dgm:prSet/>
      <dgm:spPr/>
      <dgm:t>
        <a:bodyPr/>
        <a:lstStyle/>
        <a:p>
          <a:endParaRPr lang="en-GB"/>
        </a:p>
      </dgm:t>
    </dgm:pt>
    <dgm:pt modelId="{516F3BA6-E37B-4C57-9042-9FD90F970668}" type="sibTrans" cxnId="{56B48F7A-B57D-40C6-B8DB-A9B516BF1DFE}">
      <dgm:prSet/>
      <dgm:spPr/>
      <dgm:t>
        <a:bodyPr/>
        <a:lstStyle/>
        <a:p>
          <a:endParaRPr lang="en-GB"/>
        </a:p>
      </dgm:t>
    </dgm:pt>
    <dgm:pt modelId="{93D34F18-BFC5-4871-B5B1-5ED6F8143F25}" type="pres">
      <dgm:prSet presAssocID="{D7EF02E8-4F56-4EB3-A81B-8B839E2D46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2407A6-240A-47A3-99E1-9112E6EFC757}" type="pres">
      <dgm:prSet presAssocID="{121ADF4A-E11F-465C-A80F-612E61C1A43F}" presName="composite" presStyleCnt="0"/>
      <dgm:spPr/>
      <dgm:t>
        <a:bodyPr/>
        <a:lstStyle/>
        <a:p>
          <a:endParaRPr lang="es-ES"/>
        </a:p>
      </dgm:t>
    </dgm:pt>
    <dgm:pt modelId="{3E673783-18DC-43E8-B016-8B2CD87A90F3}" type="pres">
      <dgm:prSet presAssocID="{121ADF4A-E11F-465C-A80F-612E61C1A43F}" presName="imgShp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5B04963-6B89-4179-9995-E576518E135A}" type="pres">
      <dgm:prSet presAssocID="{121ADF4A-E11F-465C-A80F-612E61C1A43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42ED38-F27A-41E8-89D4-77125BB6C53A}" type="pres">
      <dgm:prSet presAssocID="{2F89B881-9DB6-4B05-9B38-8119FAE87408}" presName="spacing" presStyleCnt="0"/>
      <dgm:spPr/>
      <dgm:t>
        <a:bodyPr/>
        <a:lstStyle/>
        <a:p>
          <a:endParaRPr lang="es-ES"/>
        </a:p>
      </dgm:t>
    </dgm:pt>
    <dgm:pt modelId="{4D59AD41-93CD-48CE-AC98-E1D7C1AFAFF5}" type="pres">
      <dgm:prSet presAssocID="{DD9C5DE3-248D-46FC-8F34-EE28A067A831}" presName="composite" presStyleCnt="0"/>
      <dgm:spPr/>
      <dgm:t>
        <a:bodyPr/>
        <a:lstStyle/>
        <a:p>
          <a:endParaRPr lang="es-ES"/>
        </a:p>
      </dgm:t>
    </dgm:pt>
    <dgm:pt modelId="{F62695E9-2690-4072-B3BA-353BA1BD416D}" type="pres">
      <dgm:prSet presAssocID="{DD9C5DE3-248D-46FC-8F34-EE28A067A831}" presName="imgShp" presStyleLbl="fgImgPlace1" presStyleIdx="1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7322A7B-FB20-4218-81F3-141B000C6E43}" type="pres">
      <dgm:prSet presAssocID="{DD9C5DE3-248D-46FC-8F34-EE28A067A8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6F4829-634F-4BC4-8190-72FDAF26AB3B}" type="pres">
      <dgm:prSet presAssocID="{6DAD34B5-36BA-456D-BE2C-9F752DB85F62}" presName="spacing" presStyleCnt="0"/>
      <dgm:spPr/>
      <dgm:t>
        <a:bodyPr/>
        <a:lstStyle/>
        <a:p>
          <a:endParaRPr lang="es-ES"/>
        </a:p>
      </dgm:t>
    </dgm:pt>
    <dgm:pt modelId="{D84275B9-244F-4A81-B4AC-12F624596C26}" type="pres">
      <dgm:prSet presAssocID="{AD5F83BC-BA51-4EC4-AF61-2E95A9765884}" presName="composite" presStyleCnt="0"/>
      <dgm:spPr/>
      <dgm:t>
        <a:bodyPr/>
        <a:lstStyle/>
        <a:p>
          <a:endParaRPr lang="es-ES"/>
        </a:p>
      </dgm:t>
    </dgm:pt>
    <dgm:pt modelId="{6BC018D7-287C-4463-82A1-9C075A436FD3}" type="pres">
      <dgm:prSet presAssocID="{AD5F83BC-BA51-4EC4-AF61-2E95A9765884}" presName="imgShp" presStyleLbl="fgImgPlac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A741E1D-6343-4FE6-856E-111C6D2540BB}" type="pres">
      <dgm:prSet presAssocID="{AD5F83BC-BA51-4EC4-AF61-2E95A976588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ED03C2-FAAE-4B9A-8E5A-8E75142ED242}" type="pres">
      <dgm:prSet presAssocID="{08B0C4B0-BB0B-425B-8077-69CB08AF4A54}" presName="spacing" presStyleCnt="0"/>
      <dgm:spPr/>
      <dgm:t>
        <a:bodyPr/>
        <a:lstStyle/>
        <a:p>
          <a:endParaRPr lang="es-ES"/>
        </a:p>
      </dgm:t>
    </dgm:pt>
    <dgm:pt modelId="{12D8D236-DB3C-4C86-B223-18E83DC98495}" type="pres">
      <dgm:prSet presAssocID="{90963802-FD35-42D5-8AE4-2CD075A20A34}" presName="composite" presStyleCnt="0"/>
      <dgm:spPr/>
      <dgm:t>
        <a:bodyPr/>
        <a:lstStyle/>
        <a:p>
          <a:endParaRPr lang="es-ES"/>
        </a:p>
      </dgm:t>
    </dgm:pt>
    <dgm:pt modelId="{12D0C845-1699-44BE-AF1B-EAB52C7B27A8}" type="pres">
      <dgm:prSet presAssocID="{90963802-FD35-42D5-8AE4-2CD075A20A34}" presName="imgShp" presStyleLbl="fgImgPlace1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0DA8A1C-40B7-4935-814B-7EDEB2474C74}" type="pres">
      <dgm:prSet presAssocID="{90963802-FD35-42D5-8AE4-2CD075A20A3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833BB-7C04-4B80-9FDE-C35C10BD20E2}" type="pres">
      <dgm:prSet presAssocID="{22143437-5E77-4B2F-94BC-95A0B686A417}" presName="spacing" presStyleCnt="0"/>
      <dgm:spPr/>
      <dgm:t>
        <a:bodyPr/>
        <a:lstStyle/>
        <a:p>
          <a:endParaRPr lang="es-ES"/>
        </a:p>
      </dgm:t>
    </dgm:pt>
    <dgm:pt modelId="{F5712607-BC35-4AFD-9560-8C6FB10AB70D}" type="pres">
      <dgm:prSet presAssocID="{F803EA98-B721-475E-9AD1-7D6D1905B1B7}" presName="composite" presStyleCnt="0"/>
      <dgm:spPr/>
      <dgm:t>
        <a:bodyPr/>
        <a:lstStyle/>
        <a:p>
          <a:endParaRPr lang="es-ES"/>
        </a:p>
      </dgm:t>
    </dgm:pt>
    <dgm:pt modelId="{EF55102E-1E33-4A89-92DF-52DB94E33DA9}" type="pres">
      <dgm:prSet presAssocID="{F803EA98-B721-475E-9AD1-7D6D1905B1B7}" presName="imgShp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752F082-D6B7-401E-9225-B1D0F9D99EA7}" type="pres">
      <dgm:prSet presAssocID="{F803EA98-B721-475E-9AD1-7D6D1905B1B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3990F7-DDA5-4B56-8887-ECC7FC9025F0}" type="pres">
      <dgm:prSet presAssocID="{C2A065F4-C6F4-423B-9F53-155C0FFF1795}" presName="spacing" presStyleCnt="0"/>
      <dgm:spPr/>
      <dgm:t>
        <a:bodyPr/>
        <a:lstStyle/>
        <a:p>
          <a:endParaRPr lang="es-ES"/>
        </a:p>
      </dgm:t>
    </dgm:pt>
    <dgm:pt modelId="{E1E64D14-BA18-452D-B1B8-2BDE2543EC88}" type="pres">
      <dgm:prSet presAssocID="{562A4BDD-1DE3-478E-B7A4-535D8D1EA272}" presName="composite" presStyleCnt="0"/>
      <dgm:spPr/>
      <dgm:t>
        <a:bodyPr/>
        <a:lstStyle/>
        <a:p>
          <a:endParaRPr lang="es-ES"/>
        </a:p>
      </dgm:t>
    </dgm:pt>
    <dgm:pt modelId="{ED1FD90C-26DC-467A-9D81-569806F97B5F}" type="pres">
      <dgm:prSet presAssocID="{562A4BDD-1DE3-478E-B7A4-535D8D1EA272}" presName="imgShp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5066831-5430-4331-9888-1579D907D04F}" type="pres">
      <dgm:prSet presAssocID="{562A4BDD-1DE3-478E-B7A4-535D8D1EA27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9A5E78-023B-4394-B301-9D5DB92B252D}" type="presOf" srcId="{DD9C5DE3-248D-46FC-8F34-EE28A067A831}" destId="{A7322A7B-FB20-4218-81F3-141B000C6E43}" srcOrd="0" destOrd="0" presId="urn:microsoft.com/office/officeart/2005/8/layout/vList3#3"/>
    <dgm:cxn modelId="{2BCB2D09-3096-4B89-BA04-D4C33B491CA3}" srcId="{D7EF02E8-4F56-4EB3-A81B-8B839E2D46EA}" destId="{90963802-FD35-42D5-8AE4-2CD075A20A34}" srcOrd="3" destOrd="0" parTransId="{B55B874C-FB2E-49C9-9DB8-4F502DDF8823}" sibTransId="{22143437-5E77-4B2F-94BC-95A0B686A417}"/>
    <dgm:cxn modelId="{E7AFEE07-0BFA-4786-BC72-197819B377D3}" srcId="{D7EF02E8-4F56-4EB3-A81B-8B839E2D46EA}" destId="{DD9C5DE3-248D-46FC-8F34-EE28A067A831}" srcOrd="1" destOrd="0" parTransId="{1E73A57E-3E4D-49A9-A2C2-DEF1F138051E}" sibTransId="{6DAD34B5-36BA-456D-BE2C-9F752DB85F62}"/>
    <dgm:cxn modelId="{4CD70DD0-4B91-4127-96E8-9745D655CBE9}" type="presOf" srcId="{562A4BDD-1DE3-478E-B7A4-535D8D1EA272}" destId="{25066831-5430-4331-9888-1579D907D04F}" srcOrd="0" destOrd="0" presId="urn:microsoft.com/office/officeart/2005/8/layout/vList3#3"/>
    <dgm:cxn modelId="{4C58BF8F-E6C7-415B-AD90-6CD32AA4333B}" type="presOf" srcId="{AD5F83BC-BA51-4EC4-AF61-2E95A9765884}" destId="{DA741E1D-6343-4FE6-856E-111C6D2540BB}" srcOrd="0" destOrd="0" presId="urn:microsoft.com/office/officeart/2005/8/layout/vList3#3"/>
    <dgm:cxn modelId="{801CC29E-D0EE-41AA-AD30-F502E7CFA3AC}" srcId="{D7EF02E8-4F56-4EB3-A81B-8B839E2D46EA}" destId="{AD5F83BC-BA51-4EC4-AF61-2E95A9765884}" srcOrd="2" destOrd="0" parTransId="{A15F2AEA-A2D7-4F68-AA29-5DC7A2D6C765}" sibTransId="{08B0C4B0-BB0B-425B-8077-69CB08AF4A54}"/>
    <dgm:cxn modelId="{9DAEA01F-ED5E-443A-A7E3-14375C21B119}" srcId="{D7EF02E8-4F56-4EB3-A81B-8B839E2D46EA}" destId="{F803EA98-B721-475E-9AD1-7D6D1905B1B7}" srcOrd="4" destOrd="0" parTransId="{0E78D866-5B42-48E3-B3D4-B657DDB093E1}" sibTransId="{C2A065F4-C6F4-423B-9F53-155C0FFF1795}"/>
    <dgm:cxn modelId="{56B48F7A-B57D-40C6-B8DB-A9B516BF1DFE}" srcId="{D7EF02E8-4F56-4EB3-A81B-8B839E2D46EA}" destId="{562A4BDD-1DE3-478E-B7A4-535D8D1EA272}" srcOrd="5" destOrd="0" parTransId="{5F9FAA77-E58B-42D3-A93D-7C17234C6C2A}" sibTransId="{516F3BA6-E37B-4C57-9042-9FD90F970668}"/>
    <dgm:cxn modelId="{2C3E1F6B-15FE-4C30-B260-72A43E30F5B7}" srcId="{D7EF02E8-4F56-4EB3-A81B-8B839E2D46EA}" destId="{121ADF4A-E11F-465C-A80F-612E61C1A43F}" srcOrd="0" destOrd="0" parTransId="{F5269615-C5F0-486D-B190-BDF7173AA2A0}" sibTransId="{2F89B881-9DB6-4B05-9B38-8119FAE87408}"/>
    <dgm:cxn modelId="{C732868D-AF13-4C62-86C7-CDD32BA0C443}" type="presOf" srcId="{90963802-FD35-42D5-8AE4-2CD075A20A34}" destId="{60DA8A1C-40B7-4935-814B-7EDEB2474C74}" srcOrd="0" destOrd="0" presId="urn:microsoft.com/office/officeart/2005/8/layout/vList3#3"/>
    <dgm:cxn modelId="{53AC6BEB-DE1D-499C-B606-C95FD2D310A1}" type="presOf" srcId="{F803EA98-B721-475E-9AD1-7D6D1905B1B7}" destId="{0752F082-D6B7-401E-9225-B1D0F9D99EA7}" srcOrd="0" destOrd="0" presId="urn:microsoft.com/office/officeart/2005/8/layout/vList3#3"/>
    <dgm:cxn modelId="{EBE703A3-7B91-4598-A09D-F1D5083E7A39}" type="presOf" srcId="{121ADF4A-E11F-465C-A80F-612E61C1A43F}" destId="{F5B04963-6B89-4179-9995-E576518E135A}" srcOrd="0" destOrd="0" presId="urn:microsoft.com/office/officeart/2005/8/layout/vList3#3"/>
    <dgm:cxn modelId="{2415DA16-4B00-4425-8986-A1519E3B5EAD}" type="presOf" srcId="{D7EF02E8-4F56-4EB3-A81B-8B839E2D46EA}" destId="{93D34F18-BFC5-4871-B5B1-5ED6F8143F25}" srcOrd="0" destOrd="0" presId="urn:microsoft.com/office/officeart/2005/8/layout/vList3#3"/>
    <dgm:cxn modelId="{1E7FD1A5-2F7B-4967-8139-1B84FADAD21B}" type="presParOf" srcId="{93D34F18-BFC5-4871-B5B1-5ED6F8143F25}" destId="{052407A6-240A-47A3-99E1-9112E6EFC757}" srcOrd="0" destOrd="0" presId="urn:microsoft.com/office/officeart/2005/8/layout/vList3#3"/>
    <dgm:cxn modelId="{C137FBD8-61D4-4F4F-9216-175AB1617444}" type="presParOf" srcId="{052407A6-240A-47A3-99E1-9112E6EFC757}" destId="{3E673783-18DC-43E8-B016-8B2CD87A90F3}" srcOrd="0" destOrd="0" presId="urn:microsoft.com/office/officeart/2005/8/layout/vList3#3"/>
    <dgm:cxn modelId="{9ADD3D77-08B4-4F24-A319-D913F4F5A654}" type="presParOf" srcId="{052407A6-240A-47A3-99E1-9112E6EFC757}" destId="{F5B04963-6B89-4179-9995-E576518E135A}" srcOrd="1" destOrd="0" presId="urn:microsoft.com/office/officeart/2005/8/layout/vList3#3"/>
    <dgm:cxn modelId="{B2A0DDB0-0A37-41BF-9632-DC5A878B5EA8}" type="presParOf" srcId="{93D34F18-BFC5-4871-B5B1-5ED6F8143F25}" destId="{2342ED38-F27A-41E8-89D4-77125BB6C53A}" srcOrd="1" destOrd="0" presId="urn:microsoft.com/office/officeart/2005/8/layout/vList3#3"/>
    <dgm:cxn modelId="{8236B41B-D5BB-4D3A-9EFA-B343074E169F}" type="presParOf" srcId="{93D34F18-BFC5-4871-B5B1-5ED6F8143F25}" destId="{4D59AD41-93CD-48CE-AC98-E1D7C1AFAFF5}" srcOrd="2" destOrd="0" presId="urn:microsoft.com/office/officeart/2005/8/layout/vList3#3"/>
    <dgm:cxn modelId="{72EADF9D-FBAA-4C4F-8848-28B74615DBF4}" type="presParOf" srcId="{4D59AD41-93CD-48CE-AC98-E1D7C1AFAFF5}" destId="{F62695E9-2690-4072-B3BA-353BA1BD416D}" srcOrd="0" destOrd="0" presId="urn:microsoft.com/office/officeart/2005/8/layout/vList3#3"/>
    <dgm:cxn modelId="{71A0BAE7-1532-4932-A347-5780E372D023}" type="presParOf" srcId="{4D59AD41-93CD-48CE-AC98-E1D7C1AFAFF5}" destId="{A7322A7B-FB20-4218-81F3-141B000C6E43}" srcOrd="1" destOrd="0" presId="urn:microsoft.com/office/officeart/2005/8/layout/vList3#3"/>
    <dgm:cxn modelId="{E5E2B11F-BDB9-4CE8-92EC-3F448B69447F}" type="presParOf" srcId="{93D34F18-BFC5-4871-B5B1-5ED6F8143F25}" destId="{716F4829-634F-4BC4-8190-72FDAF26AB3B}" srcOrd="3" destOrd="0" presId="urn:microsoft.com/office/officeart/2005/8/layout/vList3#3"/>
    <dgm:cxn modelId="{88769250-1B2E-4D76-848A-692CC4A9ED55}" type="presParOf" srcId="{93D34F18-BFC5-4871-B5B1-5ED6F8143F25}" destId="{D84275B9-244F-4A81-B4AC-12F624596C26}" srcOrd="4" destOrd="0" presId="urn:microsoft.com/office/officeart/2005/8/layout/vList3#3"/>
    <dgm:cxn modelId="{062DBCF8-3BC4-4FEC-A6F6-5F1F3F7C966A}" type="presParOf" srcId="{D84275B9-244F-4A81-B4AC-12F624596C26}" destId="{6BC018D7-287C-4463-82A1-9C075A436FD3}" srcOrd="0" destOrd="0" presId="urn:microsoft.com/office/officeart/2005/8/layout/vList3#3"/>
    <dgm:cxn modelId="{D2E720F5-AEAE-4A09-A316-86EAE26DDD45}" type="presParOf" srcId="{D84275B9-244F-4A81-B4AC-12F624596C26}" destId="{DA741E1D-6343-4FE6-856E-111C6D2540BB}" srcOrd="1" destOrd="0" presId="urn:microsoft.com/office/officeart/2005/8/layout/vList3#3"/>
    <dgm:cxn modelId="{3063D170-5E05-4326-8BD2-82CCF8D2D198}" type="presParOf" srcId="{93D34F18-BFC5-4871-B5B1-5ED6F8143F25}" destId="{9EED03C2-FAAE-4B9A-8E5A-8E75142ED242}" srcOrd="5" destOrd="0" presId="urn:microsoft.com/office/officeart/2005/8/layout/vList3#3"/>
    <dgm:cxn modelId="{AF119B46-BEEA-4D5D-BC8E-28D1C5AE8A3B}" type="presParOf" srcId="{93D34F18-BFC5-4871-B5B1-5ED6F8143F25}" destId="{12D8D236-DB3C-4C86-B223-18E83DC98495}" srcOrd="6" destOrd="0" presId="urn:microsoft.com/office/officeart/2005/8/layout/vList3#3"/>
    <dgm:cxn modelId="{888511C5-D6FE-4001-B938-6B2497F10B13}" type="presParOf" srcId="{12D8D236-DB3C-4C86-B223-18E83DC98495}" destId="{12D0C845-1699-44BE-AF1B-EAB52C7B27A8}" srcOrd="0" destOrd="0" presId="urn:microsoft.com/office/officeart/2005/8/layout/vList3#3"/>
    <dgm:cxn modelId="{3F88809E-BBB1-4537-8474-FE8DC0CB4C5D}" type="presParOf" srcId="{12D8D236-DB3C-4C86-B223-18E83DC98495}" destId="{60DA8A1C-40B7-4935-814B-7EDEB2474C74}" srcOrd="1" destOrd="0" presId="urn:microsoft.com/office/officeart/2005/8/layout/vList3#3"/>
    <dgm:cxn modelId="{E6ABA261-E352-46A0-8B19-F920A15DF6F1}" type="presParOf" srcId="{93D34F18-BFC5-4871-B5B1-5ED6F8143F25}" destId="{F49833BB-7C04-4B80-9FDE-C35C10BD20E2}" srcOrd="7" destOrd="0" presId="urn:microsoft.com/office/officeart/2005/8/layout/vList3#3"/>
    <dgm:cxn modelId="{0E400C11-B440-4D34-82A6-EF7CD6383DD4}" type="presParOf" srcId="{93D34F18-BFC5-4871-B5B1-5ED6F8143F25}" destId="{F5712607-BC35-4AFD-9560-8C6FB10AB70D}" srcOrd="8" destOrd="0" presId="urn:microsoft.com/office/officeart/2005/8/layout/vList3#3"/>
    <dgm:cxn modelId="{1FF9CFA1-E3CB-4A59-B299-F1F4198E65AD}" type="presParOf" srcId="{F5712607-BC35-4AFD-9560-8C6FB10AB70D}" destId="{EF55102E-1E33-4A89-92DF-52DB94E33DA9}" srcOrd="0" destOrd="0" presId="urn:microsoft.com/office/officeart/2005/8/layout/vList3#3"/>
    <dgm:cxn modelId="{70E7F97D-049F-4BB0-A445-EF530A9309DF}" type="presParOf" srcId="{F5712607-BC35-4AFD-9560-8C6FB10AB70D}" destId="{0752F082-D6B7-401E-9225-B1D0F9D99EA7}" srcOrd="1" destOrd="0" presId="urn:microsoft.com/office/officeart/2005/8/layout/vList3#3"/>
    <dgm:cxn modelId="{BDFAD59D-E44D-4640-89D6-5F4CB07E2201}" type="presParOf" srcId="{93D34F18-BFC5-4871-B5B1-5ED6F8143F25}" destId="{483990F7-DDA5-4B56-8887-ECC7FC9025F0}" srcOrd="9" destOrd="0" presId="urn:microsoft.com/office/officeart/2005/8/layout/vList3#3"/>
    <dgm:cxn modelId="{3526B77C-51DD-4DAF-9ED2-C7934A3BB132}" type="presParOf" srcId="{93D34F18-BFC5-4871-B5B1-5ED6F8143F25}" destId="{E1E64D14-BA18-452D-B1B8-2BDE2543EC88}" srcOrd="10" destOrd="0" presId="urn:microsoft.com/office/officeart/2005/8/layout/vList3#3"/>
    <dgm:cxn modelId="{C3607042-F430-4D3C-8DB1-060A9BF33EEE}" type="presParOf" srcId="{E1E64D14-BA18-452D-B1B8-2BDE2543EC88}" destId="{ED1FD90C-26DC-467A-9D81-569806F97B5F}" srcOrd="0" destOrd="0" presId="urn:microsoft.com/office/officeart/2005/8/layout/vList3#3"/>
    <dgm:cxn modelId="{EEF9F66C-06DD-4AD5-AA30-4B2424A8D8F9}" type="presParOf" srcId="{E1E64D14-BA18-452D-B1B8-2BDE2543EC88}" destId="{25066831-5430-4331-9888-1579D907D04F}" srcOrd="1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1E7357-8BC6-4E1E-92AD-AB0F19CF6B04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</dgm:pt>
    <dgm:pt modelId="{212F2188-B77A-4EC0-AB41-7A287423C2D7}">
      <dgm:prSet phldrT="[Text]"/>
      <dgm:spPr>
        <a:noFill/>
      </dgm:spPr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EESC - European Economic and Social Committee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D098B2CF-D1C0-4DAF-8240-26AE7042B20C}" type="parTrans" cxnId="{6C3473B2-300A-404D-9940-7F7983C7FDF4}">
      <dgm:prSet/>
      <dgm:spPr/>
      <dgm:t>
        <a:bodyPr/>
        <a:lstStyle/>
        <a:p>
          <a:endParaRPr lang="en-GB"/>
        </a:p>
      </dgm:t>
    </dgm:pt>
    <dgm:pt modelId="{B3D625A6-4E87-4998-9130-05634879F677}" type="sibTrans" cxnId="{6C3473B2-300A-404D-9940-7F7983C7FDF4}">
      <dgm:prSet/>
      <dgm:spPr/>
      <dgm:t>
        <a:bodyPr/>
        <a:lstStyle/>
        <a:p>
          <a:endParaRPr lang="en-GB"/>
        </a:p>
      </dgm:t>
    </dgm:pt>
    <dgm:pt modelId="{E217FB4F-4D70-474F-890D-37DA37EAE3A7}">
      <dgm:prSet phldrT="[Text]"/>
      <dgm:spPr>
        <a:noFill/>
      </dgm:spPr>
      <dgm:t>
        <a:bodyPr/>
        <a:lstStyle/>
        <a:p>
          <a:r>
            <a:rPr lang="en-GB" b="1" dirty="0" smtClean="0">
              <a:solidFill>
                <a:schemeClr val="accent1">
                  <a:lumMod val="50000"/>
                </a:schemeClr>
              </a:solidFill>
            </a:rPr>
            <a:t>@EU_EESC</a:t>
          </a:r>
          <a:endParaRPr lang="en-GB" b="1" dirty="0">
            <a:solidFill>
              <a:schemeClr val="accent1">
                <a:lumMod val="50000"/>
              </a:schemeClr>
            </a:solidFill>
          </a:endParaRPr>
        </a:p>
      </dgm:t>
    </dgm:pt>
    <dgm:pt modelId="{5A3764E9-77BB-45EF-A384-9049ED9E8EA4}" type="parTrans" cxnId="{D9B03959-4961-4CB5-9A4E-49AF12A75F7B}">
      <dgm:prSet/>
      <dgm:spPr/>
      <dgm:t>
        <a:bodyPr/>
        <a:lstStyle/>
        <a:p>
          <a:endParaRPr lang="en-GB"/>
        </a:p>
      </dgm:t>
    </dgm:pt>
    <dgm:pt modelId="{E2CDD9F1-02AD-4BC4-9BAF-52FAC3D72069}" type="sibTrans" cxnId="{D9B03959-4961-4CB5-9A4E-49AF12A75F7B}">
      <dgm:prSet/>
      <dgm:spPr/>
      <dgm:t>
        <a:bodyPr/>
        <a:lstStyle/>
        <a:p>
          <a:endParaRPr lang="en-GB"/>
        </a:p>
      </dgm:t>
    </dgm:pt>
    <dgm:pt modelId="{3B1CDC52-9611-405C-8C4B-91E2DFC51FFE}">
      <dgm:prSet phldrT="[Text]"/>
      <dgm:spPr>
        <a:noFill/>
      </dgm:spPr>
      <dgm:t>
        <a:bodyPr/>
        <a:lstStyle/>
        <a:p>
          <a:r>
            <a:rPr lang="fr-BE" b="1" dirty="0" smtClean="0">
              <a:solidFill>
                <a:schemeClr val="accent1">
                  <a:lumMod val="50000"/>
                </a:schemeClr>
              </a:solidFill>
            </a:rPr>
            <a:t>EurEcoSocCommittee</a:t>
          </a:r>
          <a:endParaRPr lang="en-GB" b="1" dirty="0">
            <a:solidFill>
              <a:schemeClr val="accent1">
                <a:lumMod val="50000"/>
              </a:schemeClr>
            </a:solidFill>
          </a:endParaRPr>
        </a:p>
      </dgm:t>
    </dgm:pt>
    <dgm:pt modelId="{C3D7774D-0CE1-4859-9DD5-6DB62F0AE9FA}" type="parTrans" cxnId="{9C4A6520-C9E8-489F-BE36-31AD4461AE21}">
      <dgm:prSet/>
      <dgm:spPr/>
      <dgm:t>
        <a:bodyPr/>
        <a:lstStyle/>
        <a:p>
          <a:endParaRPr lang="en-GB"/>
        </a:p>
      </dgm:t>
    </dgm:pt>
    <dgm:pt modelId="{C7AE47CD-BC72-4C07-B195-EE85EFE8D65D}" type="sibTrans" cxnId="{9C4A6520-C9E8-489F-BE36-31AD4461AE21}">
      <dgm:prSet/>
      <dgm:spPr/>
      <dgm:t>
        <a:bodyPr/>
        <a:lstStyle/>
        <a:p>
          <a:endParaRPr lang="en-GB"/>
        </a:p>
      </dgm:t>
    </dgm:pt>
    <dgm:pt modelId="{D180230E-AF82-4D90-969F-6B62DEF73344}" type="pres">
      <dgm:prSet presAssocID="{0D1E7357-8BC6-4E1E-92AD-AB0F19CF6B04}" presName="linearFlow" presStyleCnt="0">
        <dgm:presLayoutVars>
          <dgm:dir/>
          <dgm:resizeHandles val="exact"/>
        </dgm:presLayoutVars>
      </dgm:prSet>
      <dgm:spPr/>
    </dgm:pt>
    <dgm:pt modelId="{F9F0BFEB-A3FE-4FA5-8FFA-CAFCA15D987D}" type="pres">
      <dgm:prSet presAssocID="{212F2188-B77A-4EC0-AB41-7A287423C2D7}" presName="composite" presStyleCnt="0"/>
      <dgm:spPr/>
    </dgm:pt>
    <dgm:pt modelId="{85A2DC04-3A10-4906-BBF7-1C41BE2553D3}" type="pres">
      <dgm:prSet presAssocID="{212F2188-B77A-4EC0-AB41-7A287423C2D7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D8B8F62-1500-4394-94BF-24E3D93BA5BF}" type="pres">
      <dgm:prSet presAssocID="{212F2188-B77A-4EC0-AB41-7A287423C2D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DF011F-8955-48BE-9547-C53B29338697}" type="pres">
      <dgm:prSet presAssocID="{B3D625A6-4E87-4998-9130-05634879F677}" presName="spacing" presStyleCnt="0"/>
      <dgm:spPr/>
    </dgm:pt>
    <dgm:pt modelId="{1C76F6B3-D18C-4B9A-9A92-7462A4A19475}" type="pres">
      <dgm:prSet presAssocID="{E217FB4F-4D70-474F-890D-37DA37EAE3A7}" presName="composite" presStyleCnt="0"/>
      <dgm:spPr/>
    </dgm:pt>
    <dgm:pt modelId="{BE804C85-4166-4575-BEB3-32A6F9B2F20F}" type="pres">
      <dgm:prSet presAssocID="{E217FB4F-4D70-474F-890D-37DA37EAE3A7}" presName="imgShp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170A4F2A-777C-4D93-A1A0-73D052F34BF9}" type="pres">
      <dgm:prSet presAssocID="{E217FB4F-4D70-474F-890D-37DA37EAE3A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7E956F-56F6-4488-BC0D-9A84DE159AD6}" type="pres">
      <dgm:prSet presAssocID="{E2CDD9F1-02AD-4BC4-9BAF-52FAC3D72069}" presName="spacing" presStyleCnt="0"/>
      <dgm:spPr/>
    </dgm:pt>
    <dgm:pt modelId="{BFB0E71E-9658-4E2E-9391-8F5F3194A9BE}" type="pres">
      <dgm:prSet presAssocID="{3B1CDC52-9611-405C-8C4B-91E2DFC51FFE}" presName="composite" presStyleCnt="0"/>
      <dgm:spPr/>
    </dgm:pt>
    <dgm:pt modelId="{D8C9E44A-9DE1-442F-80DB-8AB16746907F}" type="pres">
      <dgm:prSet presAssocID="{3B1CDC52-9611-405C-8C4B-91E2DFC51FFE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0CD7D36-3435-4F5D-94F2-00A122C8EB6D}" type="pres">
      <dgm:prSet presAssocID="{3B1CDC52-9611-405C-8C4B-91E2DFC51FF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94B602-80CD-4D31-A2BE-5771B5307A9B}" type="presOf" srcId="{0D1E7357-8BC6-4E1E-92AD-AB0F19CF6B04}" destId="{D180230E-AF82-4D90-969F-6B62DEF73344}" srcOrd="0" destOrd="0" presId="urn:microsoft.com/office/officeart/2005/8/layout/vList3#4"/>
    <dgm:cxn modelId="{2194E868-5D99-4154-AF9E-EFD4FC9FB477}" type="presOf" srcId="{E217FB4F-4D70-474F-890D-37DA37EAE3A7}" destId="{170A4F2A-777C-4D93-A1A0-73D052F34BF9}" srcOrd="0" destOrd="0" presId="urn:microsoft.com/office/officeart/2005/8/layout/vList3#4"/>
    <dgm:cxn modelId="{C299C421-6D9B-467D-B41B-3D18DEC21A2D}" type="presOf" srcId="{3B1CDC52-9611-405C-8C4B-91E2DFC51FFE}" destId="{C0CD7D36-3435-4F5D-94F2-00A122C8EB6D}" srcOrd="0" destOrd="0" presId="urn:microsoft.com/office/officeart/2005/8/layout/vList3#4"/>
    <dgm:cxn modelId="{9C4A6520-C9E8-489F-BE36-31AD4461AE21}" srcId="{0D1E7357-8BC6-4E1E-92AD-AB0F19CF6B04}" destId="{3B1CDC52-9611-405C-8C4B-91E2DFC51FFE}" srcOrd="2" destOrd="0" parTransId="{C3D7774D-0CE1-4859-9DD5-6DB62F0AE9FA}" sibTransId="{C7AE47CD-BC72-4C07-B195-EE85EFE8D65D}"/>
    <dgm:cxn modelId="{6C3473B2-300A-404D-9940-7F7983C7FDF4}" srcId="{0D1E7357-8BC6-4E1E-92AD-AB0F19CF6B04}" destId="{212F2188-B77A-4EC0-AB41-7A287423C2D7}" srcOrd="0" destOrd="0" parTransId="{D098B2CF-D1C0-4DAF-8240-26AE7042B20C}" sibTransId="{B3D625A6-4E87-4998-9130-05634879F677}"/>
    <dgm:cxn modelId="{AC0EA03C-6E4D-4A5A-90F5-F64679801E89}" type="presOf" srcId="{212F2188-B77A-4EC0-AB41-7A287423C2D7}" destId="{8D8B8F62-1500-4394-94BF-24E3D93BA5BF}" srcOrd="0" destOrd="0" presId="urn:microsoft.com/office/officeart/2005/8/layout/vList3#4"/>
    <dgm:cxn modelId="{D9B03959-4961-4CB5-9A4E-49AF12A75F7B}" srcId="{0D1E7357-8BC6-4E1E-92AD-AB0F19CF6B04}" destId="{E217FB4F-4D70-474F-890D-37DA37EAE3A7}" srcOrd="1" destOrd="0" parTransId="{5A3764E9-77BB-45EF-A384-9049ED9E8EA4}" sibTransId="{E2CDD9F1-02AD-4BC4-9BAF-52FAC3D72069}"/>
    <dgm:cxn modelId="{AD246812-F768-4638-A969-1E7B4AFBEC28}" type="presParOf" srcId="{D180230E-AF82-4D90-969F-6B62DEF73344}" destId="{F9F0BFEB-A3FE-4FA5-8FFA-CAFCA15D987D}" srcOrd="0" destOrd="0" presId="urn:microsoft.com/office/officeart/2005/8/layout/vList3#4"/>
    <dgm:cxn modelId="{B9593393-489E-4BF5-9E4F-90E0BB3D78DB}" type="presParOf" srcId="{F9F0BFEB-A3FE-4FA5-8FFA-CAFCA15D987D}" destId="{85A2DC04-3A10-4906-BBF7-1C41BE2553D3}" srcOrd="0" destOrd="0" presId="urn:microsoft.com/office/officeart/2005/8/layout/vList3#4"/>
    <dgm:cxn modelId="{B6291E36-B1CE-44FD-855A-0EC87098497F}" type="presParOf" srcId="{F9F0BFEB-A3FE-4FA5-8FFA-CAFCA15D987D}" destId="{8D8B8F62-1500-4394-94BF-24E3D93BA5BF}" srcOrd="1" destOrd="0" presId="urn:microsoft.com/office/officeart/2005/8/layout/vList3#4"/>
    <dgm:cxn modelId="{7F26C5E1-9D91-4FF6-8BCA-67369954386B}" type="presParOf" srcId="{D180230E-AF82-4D90-969F-6B62DEF73344}" destId="{9BDF011F-8955-48BE-9547-C53B29338697}" srcOrd="1" destOrd="0" presId="urn:microsoft.com/office/officeart/2005/8/layout/vList3#4"/>
    <dgm:cxn modelId="{731DDD15-5086-4143-BFA9-DA154F90607B}" type="presParOf" srcId="{D180230E-AF82-4D90-969F-6B62DEF73344}" destId="{1C76F6B3-D18C-4B9A-9A92-7462A4A19475}" srcOrd="2" destOrd="0" presId="urn:microsoft.com/office/officeart/2005/8/layout/vList3#4"/>
    <dgm:cxn modelId="{3817E8B2-6300-49C2-B2E6-E48223744A75}" type="presParOf" srcId="{1C76F6B3-D18C-4B9A-9A92-7462A4A19475}" destId="{BE804C85-4166-4575-BEB3-32A6F9B2F20F}" srcOrd="0" destOrd="0" presId="urn:microsoft.com/office/officeart/2005/8/layout/vList3#4"/>
    <dgm:cxn modelId="{FEFE762F-4AFE-454B-AC15-4AF61A85BDEE}" type="presParOf" srcId="{1C76F6B3-D18C-4B9A-9A92-7462A4A19475}" destId="{170A4F2A-777C-4D93-A1A0-73D052F34BF9}" srcOrd="1" destOrd="0" presId="urn:microsoft.com/office/officeart/2005/8/layout/vList3#4"/>
    <dgm:cxn modelId="{30EB3A53-5773-40AF-A13C-3EC5295902CC}" type="presParOf" srcId="{D180230E-AF82-4D90-969F-6B62DEF73344}" destId="{567E956F-56F6-4488-BC0D-9A84DE159AD6}" srcOrd="3" destOrd="0" presId="urn:microsoft.com/office/officeart/2005/8/layout/vList3#4"/>
    <dgm:cxn modelId="{5F4CD1FD-48B4-468E-9984-C8223F14AFAF}" type="presParOf" srcId="{D180230E-AF82-4D90-969F-6B62DEF73344}" destId="{BFB0E71E-9658-4E2E-9391-8F5F3194A9BE}" srcOrd="4" destOrd="0" presId="urn:microsoft.com/office/officeart/2005/8/layout/vList3#4"/>
    <dgm:cxn modelId="{E29874CA-8CE7-4884-BCCB-24A3B0CB0CA0}" type="presParOf" srcId="{BFB0E71E-9658-4E2E-9391-8F5F3194A9BE}" destId="{D8C9E44A-9DE1-442F-80DB-8AB16746907F}" srcOrd="0" destOrd="0" presId="urn:microsoft.com/office/officeart/2005/8/layout/vList3#4"/>
    <dgm:cxn modelId="{E40AF1A6-DE56-43B3-8520-A4051242B6A5}" type="presParOf" srcId="{BFB0E71E-9658-4E2E-9391-8F5F3194A9BE}" destId="{C0CD7D36-3435-4F5D-94F2-00A122C8EB6D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A1EF75-A396-4857-977B-467C78AFB1AC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392184-2AE6-4F72-92BE-F5B735F1EC2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9ADBC5-56D4-4129-85BA-02E245888653}" type="slidenum">
              <a:rPr lang="en-GB" altLang="fr-FR" smtClean="0"/>
              <a:pPr/>
              <a:t>1</a:t>
            </a:fld>
            <a:endParaRPr lang="en-GB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25F36-BCF9-4AD1-BFC7-596FB8C50D67}" type="slidenum">
              <a:rPr lang="en-GB" altLang="fr-FR" smtClean="0"/>
              <a:pPr/>
              <a:t>2</a:t>
            </a:fld>
            <a:endParaRPr lang="en-GB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316956-5857-4773-BC04-EC952BFB95E9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343AF-E46D-4BE1-8E31-8884EE3E77C4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>
              <a:latin typeface="Myriad Roman" pitchFamily="48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F731B6-A1A9-44E7-9751-567AC3CB1D6F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>
              <a:latin typeface="Myriad Roman" pitchFamily="48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AAFB78-85C5-4E52-A3D8-A226B2D5BB43}" type="slidenum">
              <a:rPr lang="fr-FR" altLang="fr-FR" smtClean="0"/>
              <a:pPr/>
              <a:t>17</a:t>
            </a:fld>
            <a:endParaRPr lang="fr-FR" alt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BA12-D195-43B3-A5CF-8832EC9DB4D1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45D2-7321-4017-A1B4-55590316511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FB01-77A3-4DA9-AB3B-4F260ADEE3D7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E055-D762-4CC7-B7EF-7BAF845AC2B0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1A20-3AA1-4251-A3DB-449C65B4C622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2BCF-53B0-4054-B837-454F7511E4B8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EAE1-A6BC-4DB6-9EA7-FC54CAF12ACB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F05E-C676-44D9-9A78-27922E28F16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42875"/>
            <a:ext cx="8277225" cy="10795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0575" y="1447800"/>
            <a:ext cx="3702050" cy="4318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447800"/>
            <a:ext cx="3703638" cy="4318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11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7D79-6FE8-415E-9A58-860BB6B23B1A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90D-98C3-418D-B6B7-63BA7D76077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7755-8981-402C-8E62-57E477704AE8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2AC-8D6B-4BF7-8015-C5CA43C1E728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F89F-4BA5-470C-B079-08500D4974B5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7ED9-502B-4D29-881B-421463FA3F6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408A-EA16-4F21-9C25-12EF2EC03F42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14ED-051D-4839-B05C-5E3D740FAB61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507C-1D80-41D7-8AA2-0A3D17F0CD1C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F8E0-9C52-4C16-800D-CD12DE78B7D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9AA9-59AB-400D-AC61-A7484C34DE8B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F906-2E32-48E0-AD6D-E28A36D5EE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60000"/>
                    <a:lumOff val="4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C4B7-3E5D-45C3-86A4-AB3915148C94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55D8-92F4-47FA-A9A0-3947AD3B6F7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3D30-95E2-485A-BFCD-1C4BAC9EFBBD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88CE-0EEA-43A3-ABEE-CB04EDAB23D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ADB6A9-73D1-46DC-A36A-019A244FB916}" type="datetimeFigureOut">
              <a:rPr lang="en-GB"/>
              <a:pPr>
                <a:defRPr/>
              </a:pPr>
              <a:t>19/11/2013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54261-29C7-497A-9BF3-86361BA51E9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pic>
        <p:nvPicPr>
          <p:cNvPr id="1031" name="Picture 2" descr="\\isis\dfs\shr-pblct-ces\CHARIS\PowePoint.EESC.corporate.image\courbe-heade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1113" y="0"/>
            <a:ext cx="91551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G:\LOGOS\EESC\EESC logo EN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65538" y="6149975"/>
            <a:ext cx="18129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477B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477B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477B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477B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3477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Comité Económico y Social Europeo</a:t>
            </a:r>
            <a:endParaRPr lang="en-GB" dirty="0"/>
          </a:p>
        </p:txBody>
      </p:sp>
      <p:sp>
        <p:nvSpPr>
          <p:cNvPr id="3075" name="Text Box 24"/>
          <p:cNvSpPr txBox="1">
            <a:spLocks noChangeArrowheads="1"/>
          </p:cNvSpPr>
          <p:nvPr/>
        </p:nvSpPr>
        <p:spPr bwMode="auto">
          <a:xfrm rot="10800000" flipV="1">
            <a:off x="3276600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Los órganos de decisión del CESE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268538"/>
            <a:ext cx="1409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Los órganos de trabajo del CESE: </a:t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r>
              <a:rPr lang="en-US" b="1" dirty="0" smtClean="0"/>
              <a:t>6 SECCIONES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49068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64088" y="1484784"/>
          <a:ext cx="33123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317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630363"/>
            <a:ext cx="8532813" cy="4344987"/>
          </a:xfrm>
        </p:spPr>
        <p:txBody>
          <a:bodyPr rIns="132080"/>
          <a:lstStyle/>
          <a:p>
            <a:pPr marL="782638" lvl="1" indent="-336550"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446088" lvl="1" indent="0">
              <a:buFont typeface="Arial" charset="0"/>
              <a:buNone/>
              <a:defRPr/>
            </a:pPr>
            <a:endParaRPr lang="en-US" sz="1800" dirty="0" smtClean="0"/>
          </a:p>
          <a:p>
            <a:pPr marL="782638" lvl="1" indent="-336550">
              <a:buFont typeface="Arial" pitchFamily="34" charset="0"/>
              <a:buChar char="•"/>
              <a:defRPr/>
            </a:pPr>
            <a:r>
              <a:rPr lang="en-US" dirty="0" smtClean="0"/>
              <a:t>La </a:t>
            </a:r>
            <a:r>
              <a:rPr lang="es-ES" dirty="0"/>
              <a:t>Comisión Consultiva de las Transformaciones </a:t>
            </a:r>
            <a:r>
              <a:rPr lang="es-ES" dirty="0" smtClean="0"/>
              <a:t>Industriales </a:t>
            </a:r>
            <a:r>
              <a:rPr lang="en-US" dirty="0" smtClean="0"/>
              <a:t>– </a:t>
            </a:r>
            <a:r>
              <a:rPr lang="en-US" b="1" dirty="0" smtClean="0"/>
              <a:t>CCMI</a:t>
            </a:r>
            <a:endParaRPr lang="en-US" dirty="0" smtClean="0"/>
          </a:p>
          <a:p>
            <a:pPr marL="782638" lvl="1" indent="-336550">
              <a:buFont typeface="Arial" pitchFamily="34" charset="0"/>
              <a:buChar char="•"/>
              <a:defRPr/>
            </a:pPr>
            <a:r>
              <a:rPr lang="es-ES" dirty="0" smtClean="0"/>
              <a:t>El </a:t>
            </a:r>
            <a:r>
              <a:rPr lang="es-ES" b="1" dirty="0" smtClean="0"/>
              <a:t>Comité </a:t>
            </a:r>
            <a:r>
              <a:rPr lang="es-ES" b="1" dirty="0"/>
              <a:t>Directivo </a:t>
            </a:r>
            <a:r>
              <a:rPr lang="es-ES" dirty="0"/>
              <a:t>Europa </a:t>
            </a:r>
            <a:r>
              <a:rPr lang="es-ES" dirty="0" smtClean="0"/>
              <a:t>2020</a:t>
            </a:r>
            <a:endParaRPr lang="en-US" dirty="0" smtClean="0"/>
          </a:p>
          <a:p>
            <a:pPr marL="782638" lvl="1" indent="-336550">
              <a:buFont typeface="Arial" pitchFamily="34" charset="0"/>
              <a:buChar char="•"/>
              <a:defRPr/>
            </a:pPr>
            <a:r>
              <a:rPr lang="es-ES" dirty="0" smtClean="0"/>
              <a:t>El Observatorio </a:t>
            </a:r>
            <a:r>
              <a:rPr lang="es-ES" dirty="0"/>
              <a:t>del Mercado </a:t>
            </a:r>
            <a:r>
              <a:rPr lang="es-ES" dirty="0" smtClean="0"/>
              <a:t>Único </a:t>
            </a:r>
            <a:r>
              <a:rPr lang="en-US" dirty="0" smtClean="0"/>
              <a:t>– </a:t>
            </a:r>
            <a:r>
              <a:rPr lang="en-US" b="1" dirty="0" smtClean="0"/>
              <a:t>OMU</a:t>
            </a:r>
          </a:p>
          <a:p>
            <a:pPr marL="782638" lvl="1" indent="-336550">
              <a:buFont typeface="Arial" pitchFamily="34" charset="0"/>
              <a:buChar char="•"/>
              <a:defRPr/>
            </a:pPr>
            <a:r>
              <a:rPr lang="es-ES" dirty="0" smtClean="0"/>
              <a:t>El Observatorio </a:t>
            </a:r>
            <a:r>
              <a:rPr lang="es-ES" dirty="0"/>
              <a:t>del Desarrollo </a:t>
            </a:r>
            <a:r>
              <a:rPr lang="es-ES" dirty="0" smtClean="0"/>
              <a:t>Sostenible </a:t>
            </a:r>
            <a:r>
              <a:rPr lang="en-US" dirty="0" smtClean="0"/>
              <a:t>– </a:t>
            </a:r>
            <a:r>
              <a:rPr lang="en-US" b="1" dirty="0" smtClean="0"/>
              <a:t>ODS</a:t>
            </a:r>
          </a:p>
          <a:p>
            <a:pPr marL="782638" lvl="1" indent="-336550">
              <a:buFont typeface="Arial" pitchFamily="34" charset="0"/>
              <a:buChar char="•"/>
              <a:defRPr/>
            </a:pPr>
            <a:r>
              <a:rPr lang="es-ES" dirty="0" smtClean="0"/>
              <a:t>El Observatorio </a:t>
            </a:r>
            <a:r>
              <a:rPr lang="es-ES" dirty="0"/>
              <a:t>del Mercado de </a:t>
            </a:r>
            <a:r>
              <a:rPr lang="es-ES" dirty="0" smtClean="0"/>
              <a:t>Trabajo </a:t>
            </a:r>
            <a:r>
              <a:rPr lang="en-US" dirty="0" smtClean="0"/>
              <a:t>– </a:t>
            </a:r>
            <a:r>
              <a:rPr lang="en-US" b="1" dirty="0" smtClean="0"/>
              <a:t>OMT</a:t>
            </a:r>
          </a:p>
          <a:p>
            <a:pPr marL="446088" lvl="1" indent="0">
              <a:buFont typeface="Arial" charset="0"/>
              <a:buNone/>
              <a:defRPr/>
            </a:pPr>
            <a:endParaRPr lang="en-US" sz="1800" b="1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7000" cy="1196975"/>
          </a:xfrm>
        </p:spPr>
        <p:txBody>
          <a:bodyPr rIns="132080"/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Los órganos de trabajo del </a:t>
            </a:r>
            <a:r>
              <a:rPr lang="en-US" dirty="0" smtClean="0"/>
              <a:t>CESE:</a:t>
            </a:r>
            <a:br>
              <a:rPr lang="en-US" dirty="0" smtClean="0"/>
            </a:br>
            <a:r>
              <a:rPr lang="en-US" dirty="0" smtClean="0"/>
              <a:t>                                   otros cinco órganos</a:t>
            </a:r>
            <a:endParaRPr lang="en-US" dirty="0"/>
          </a:p>
        </p:txBody>
      </p:sp>
      <p:sp>
        <p:nvSpPr>
          <p:cNvPr id="14340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7000" cy="981075"/>
          </a:xfrm>
        </p:spPr>
        <p:txBody>
          <a:bodyPr rIns="132080"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Metodología de trabajo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89962" cy="4681537"/>
          </a:xfrm>
        </p:spPr>
        <p:txBody>
          <a:bodyPr rIns="132080"/>
          <a:lstStyle/>
          <a:p>
            <a:pPr>
              <a:defRPr/>
            </a:pPr>
            <a:r>
              <a:rPr lang="en-US" sz="2200" dirty="0" smtClean="0"/>
              <a:t>En la elaboración de dictámenes </a:t>
            </a:r>
            <a:r>
              <a:rPr lang="en-US" sz="2000" dirty="0" smtClean="0"/>
              <a:t>–</a:t>
            </a:r>
            <a:r>
              <a:rPr lang="en-US" sz="2200" dirty="0" smtClean="0"/>
              <a:t>obligatorios, por iniciativa propia o de carácter exploratorio</a:t>
            </a:r>
            <a:r>
              <a:rPr lang="en-US" sz="2000" dirty="0" smtClean="0"/>
              <a:t>–</a:t>
            </a:r>
            <a:r>
              <a:rPr lang="en-US" sz="2200" dirty="0" smtClean="0"/>
              <a:t>, las secciones instituyen por lo general </a:t>
            </a:r>
            <a:r>
              <a:rPr lang="en-US" sz="2200" b="1" dirty="0" smtClean="0"/>
              <a:t>«grupos de estudio» </a:t>
            </a:r>
            <a:r>
              <a:rPr lang="en-US" sz="2200" dirty="0" smtClean="0"/>
              <a:t>y asignan un </a:t>
            </a:r>
            <a:r>
              <a:rPr lang="en-US" sz="2200" b="1" dirty="0" smtClean="0"/>
              <a:t>ponente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Búsqueda continua de un </a:t>
            </a:r>
            <a:r>
              <a:rPr lang="en-US" sz="2200" b="1" dirty="0" smtClean="0"/>
              <a:t>«compromiso dinámico»</a:t>
            </a:r>
          </a:p>
          <a:p>
            <a:pPr>
              <a:defRPr/>
            </a:pPr>
            <a:endParaRPr lang="en-US" sz="2200" b="1" dirty="0" smtClean="0"/>
          </a:p>
          <a:p>
            <a:pPr>
              <a:defRPr/>
            </a:pPr>
            <a:r>
              <a:rPr lang="en-US" sz="2200" b="1" dirty="0" smtClean="0"/>
              <a:t>Debate constructivo </a:t>
            </a:r>
            <a:r>
              <a:rPr lang="en-US" sz="2200" dirty="0" smtClean="0"/>
              <a:t>sobre la base de conocimientos técnicos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b="1" dirty="0" smtClean="0"/>
              <a:t>Votación</a:t>
            </a:r>
            <a:r>
              <a:rPr lang="en-US" sz="2200" dirty="0" smtClean="0"/>
              <a:t> de los dictámenes en la </a:t>
            </a:r>
            <a:r>
              <a:rPr lang="en-US" sz="2200" b="1" dirty="0" smtClean="0"/>
              <a:t>sección</a:t>
            </a:r>
            <a:r>
              <a:rPr lang="en-US" sz="2200" dirty="0" smtClean="0"/>
              <a:t> y, posteriormente, en el </a:t>
            </a:r>
            <a:r>
              <a:rPr lang="en-US" sz="2200" b="1" dirty="0" smtClean="0"/>
              <a:t>pleno</a:t>
            </a:r>
          </a:p>
          <a:p>
            <a:pPr marL="0" indent="0">
              <a:buFont typeface="Arial" charset="0"/>
              <a:buNone/>
              <a:defRPr/>
            </a:pPr>
            <a:endParaRPr lang="en-US" sz="2200" b="1" dirty="0" smtClean="0"/>
          </a:p>
          <a:p>
            <a:pPr>
              <a:defRPr/>
            </a:pPr>
            <a:r>
              <a:rPr lang="en-US" sz="2200" dirty="0" smtClean="0"/>
              <a:t>El </a:t>
            </a:r>
            <a:r>
              <a:rPr lang="en-US" sz="2200" b="1" dirty="0" smtClean="0"/>
              <a:t>dictamen final </a:t>
            </a:r>
            <a:r>
              <a:rPr lang="en-US" sz="2200" dirty="0" smtClean="0"/>
              <a:t>se remite a las </a:t>
            </a:r>
            <a:r>
              <a:rPr lang="en-US" sz="2200" b="1" dirty="0" smtClean="0"/>
              <a:t>instituciones europeas </a:t>
            </a:r>
            <a:r>
              <a:rPr lang="en-US" sz="2200" dirty="0" smtClean="0"/>
              <a:t>y se publica en el Diario Oficial de la UE</a:t>
            </a:r>
          </a:p>
          <a:p>
            <a:pPr marL="0" indent="0">
              <a:buFont typeface="Arial" charset="0"/>
              <a:buNone/>
              <a:defRPr/>
            </a:pPr>
            <a:endParaRPr lang="en-US" sz="2200" b="1" dirty="0" smtClean="0"/>
          </a:p>
          <a:p>
            <a:pPr>
              <a:defRPr/>
            </a:pPr>
            <a:endParaRPr lang="en-US" sz="2200" b="1" dirty="0" smtClean="0"/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¿Cómo trabajamos? : los dictámenes</a:t>
            </a:r>
            <a:endParaRPr lang="fr-FR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45135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endParaRPr lang="es-ES" altLang="fr-FR" smtClean="0"/>
          </a:p>
        </p:txBody>
      </p:sp>
      <p:pic>
        <p:nvPicPr>
          <p:cNvPr id="15" name="Image 14" descr="Your Europe, Your Say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8847"/>
            <a:ext cx="3428999" cy="533753"/>
          </a:xfrm>
          <a:prstGeom prst="roundRect">
            <a:avLst/>
          </a:prstGeom>
        </p:spPr>
      </p:pic>
      <p:pic>
        <p:nvPicPr>
          <p:cNvPr id="16" name="Image 15" descr="Your Europe, Your Say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22375"/>
            <a:ext cx="3581400" cy="533753"/>
          </a:xfrm>
          <a:prstGeom prst="roundRect">
            <a:avLst/>
          </a:prstGeom>
        </p:spPr>
      </p:pic>
      <p:pic>
        <p:nvPicPr>
          <p:cNvPr id="17" name="Image 16" descr="Your Europe, Your Say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47800"/>
            <a:ext cx="3276599" cy="642901"/>
          </a:xfrm>
          <a:prstGeom prst="roundRect">
            <a:avLst/>
          </a:prstGeom>
        </p:spPr>
      </p:pic>
      <p:pic>
        <p:nvPicPr>
          <p:cNvPr id="18" name="Image 17" descr="Your Europe, Your Say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690701"/>
            <a:ext cx="3276598" cy="642901"/>
          </a:xfrm>
          <a:prstGeom prst="roundRect">
            <a:avLst/>
          </a:prstGeom>
        </p:spPr>
      </p:pic>
      <p:pic>
        <p:nvPicPr>
          <p:cNvPr id="19" name="Image 18" descr="Your Europe, Your Say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7" y="3365577"/>
            <a:ext cx="3276601" cy="642901"/>
          </a:xfrm>
          <a:prstGeom prst="roundRect">
            <a:avLst/>
          </a:prstGeom>
        </p:spPr>
      </p:pic>
      <p:pic>
        <p:nvPicPr>
          <p:cNvPr id="20" name="Image 19" descr="Your Europe, Your Say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4019402"/>
            <a:ext cx="3276601" cy="642901"/>
          </a:xfrm>
          <a:prstGeom prst="roundRect">
            <a:avLst/>
          </a:prstGeom>
        </p:spPr>
      </p:pic>
      <p:pic>
        <p:nvPicPr>
          <p:cNvPr id="21" name="Image 20" descr="Your Europe, Your Say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4671901"/>
            <a:ext cx="3276597" cy="509699"/>
          </a:xfrm>
          <a:prstGeom prst="roundRect">
            <a:avLst/>
          </a:prstGeom>
        </p:spPr>
      </p:pic>
      <p:pic>
        <p:nvPicPr>
          <p:cNvPr id="22" name="Image 21" descr="Your Europe, Your Say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05438"/>
            <a:ext cx="3428999" cy="461960"/>
          </a:xfrm>
          <a:prstGeom prst="roundRect">
            <a:avLst/>
          </a:prstGeom>
        </p:spPr>
      </p:pic>
      <p:pic>
        <p:nvPicPr>
          <p:cNvPr id="23" name="Image 22" descr="Your Europe, Your Say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05438"/>
            <a:ext cx="3581400" cy="461962"/>
          </a:xfrm>
          <a:prstGeom prst="round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66800" y="1257300"/>
            <a:ext cx="326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La Comisión, el Parlamento o el Consejo formulan la solicitud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724400" y="1323975"/>
            <a:ext cx="327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El CESE emprende la iniciativa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857500" y="2047875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Autorización de las actividades por parte de la Mesa</a:t>
            </a:r>
            <a:b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</a:br>
            <a:endParaRPr lang="fr-FR" altLang="fr-FR" sz="1200" b="1">
              <a:solidFill>
                <a:schemeClr val="bg1"/>
              </a:solidFill>
              <a:latin typeface="Verdana" charset="0"/>
              <a:ea typeface="Apple LiGothic Medium" pitchFamily="48" charset="-120"/>
              <a:cs typeface="Times New Roman" pitchFamily="18" charset="0"/>
              <a:sym typeface="Myriad Roman" pitchFamily="48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895600" y="2690813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Designación del ponente y de los miembros del grupo de estudio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009900" y="33655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Redacción del ponente, a menudo con ayuda del grupo de estudio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857500" y="401955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Examen y aprobación por parte de las secciones</a:t>
            </a:r>
            <a:b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</a:br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by sections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895600" y="4724400"/>
            <a:ext cx="3276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Aprobación en el pleno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171575" y="5405438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Divulgación del dictamen según proceda</a:t>
            </a:r>
            <a:b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</a:br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as appropriate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800600" y="5413375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200" b="1">
                <a:solidFill>
                  <a:schemeClr val="bg1"/>
                </a:solidFill>
                <a:latin typeface="Verdana" charset="0"/>
                <a:ea typeface="Apple LiGothic Medium" pitchFamily="48" charset="-120"/>
                <a:cs typeface="Times New Roman" pitchFamily="18" charset="0"/>
                <a:sym typeface="Myriad Roman" pitchFamily="48" charset="0"/>
              </a:rPr>
              <a:t>Envío del dictamen a las instituciones de la UE</a:t>
            </a:r>
          </a:p>
        </p:txBody>
      </p:sp>
      <p:pic>
        <p:nvPicPr>
          <p:cNvPr id="24" name="Image 23" descr="Your Europe, Your Say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0" y="1752599"/>
            <a:ext cx="1167073" cy="295201"/>
          </a:xfrm>
          <a:prstGeom prst="roundRect">
            <a:avLst/>
          </a:prstGeom>
        </p:spPr>
      </p:pic>
      <p:pic>
        <p:nvPicPr>
          <p:cNvPr id="25" name="Image 24" descr="Your Europe, Your Say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63" y="1752600"/>
            <a:ext cx="1142190" cy="300038"/>
          </a:xfrm>
          <a:prstGeom prst="roundRect">
            <a:avLst/>
          </a:prstGeom>
        </p:spPr>
      </p:pic>
      <p:pic>
        <p:nvPicPr>
          <p:cNvPr id="26" name="Image 25" descr="Your Europe, Your Say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0" y="5186437"/>
            <a:ext cx="1167073" cy="219001"/>
          </a:xfrm>
          <a:prstGeom prst="roundRect">
            <a:avLst/>
          </a:prstGeom>
        </p:spPr>
      </p:pic>
      <p:pic>
        <p:nvPicPr>
          <p:cNvPr id="27" name="Image 26" descr="Your Europe, Your Say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81599"/>
            <a:ext cx="1222153" cy="223839"/>
          </a:xfrm>
          <a:prstGeom prst="roundRect">
            <a:avLst/>
          </a:prstGeom>
        </p:spPr>
      </p:pic>
      <p:sp>
        <p:nvSpPr>
          <p:cNvPr id="16410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build="p" bldLvl="5" autoUpdateAnimBg="0" advAuto="0"/>
      <p:bldP spid="100355" grpId="1" build="p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 rIns="132080"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Pautas de trabajo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628775"/>
            <a:ext cx="8512175" cy="4343400"/>
          </a:xfrm>
        </p:spPr>
        <p:txBody>
          <a:bodyPr rIns="132080"/>
          <a:lstStyle/>
          <a:p>
            <a:pPr marL="0" indent="0">
              <a:buFont typeface="Arial" charset="0"/>
              <a:buNone/>
              <a:defRPr/>
            </a:pPr>
            <a:endParaRPr lang="es-ES" sz="2200" dirty="0" smtClean="0"/>
          </a:p>
          <a:p>
            <a:pPr marL="0" indent="0">
              <a:buFont typeface="Arial" charset="0"/>
              <a:buNone/>
              <a:defRPr/>
            </a:pPr>
            <a:endParaRPr lang="es-ES" sz="2200" dirty="0" smtClean="0"/>
          </a:p>
          <a:p>
            <a:pPr>
              <a:defRPr/>
            </a:pPr>
            <a:r>
              <a:rPr lang="es-ES" sz="2200" dirty="0" smtClean="0"/>
              <a:t>9 plenos al año</a:t>
            </a:r>
          </a:p>
          <a:p>
            <a:pPr>
              <a:defRPr/>
            </a:pPr>
            <a:endParaRPr lang="es-ES" sz="2200" dirty="0" smtClean="0"/>
          </a:p>
          <a:p>
            <a:pPr>
              <a:defRPr/>
            </a:pPr>
            <a:r>
              <a:rPr lang="es-ES" sz="2200" dirty="0" smtClean="0"/>
              <a:t>Cada una de las seis secciones se reúne por lo general una vez al mes</a:t>
            </a:r>
          </a:p>
          <a:p>
            <a:pPr>
              <a:defRPr/>
            </a:pPr>
            <a:endParaRPr lang="es-ES" sz="2200" dirty="0" smtClean="0"/>
          </a:p>
          <a:p>
            <a:pPr>
              <a:defRPr/>
            </a:pPr>
            <a:r>
              <a:rPr lang="es-ES" sz="2200" dirty="0" smtClean="0"/>
              <a:t>Cada grupo de estudio se reúne entre una y tres veces</a:t>
            </a:r>
          </a:p>
          <a:p>
            <a:pPr marL="0" indent="0">
              <a:buFont typeface="Arial" charset="0"/>
              <a:buNone/>
              <a:defRPr/>
            </a:pPr>
            <a:endParaRPr lang="es-ES" sz="2200" dirty="0" smtClean="0"/>
          </a:p>
          <a:p>
            <a:pPr>
              <a:defRPr/>
            </a:pPr>
            <a:r>
              <a:rPr lang="es-ES" sz="2200" dirty="0" smtClean="0"/>
              <a:t>Los miembros y los distintos órganos de trabajo cuentan con la asistencia de una secretaría general</a:t>
            </a:r>
          </a:p>
          <a:p>
            <a:pPr marL="0" indent="0">
              <a:buFont typeface="Arial" charset="0"/>
              <a:buNone/>
              <a:defRPr/>
            </a:pPr>
            <a:endParaRPr lang="es-ES" sz="2200" dirty="0"/>
          </a:p>
        </p:txBody>
      </p:sp>
      <p:sp>
        <p:nvSpPr>
          <p:cNvPr id="17412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8" y="0"/>
            <a:ext cx="8277226" cy="98107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¿Influye el CESE en la legislación de la UE?</a:t>
            </a:r>
            <a:endParaRPr lang="fr-FR" sz="3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447800"/>
            <a:ext cx="7669213" cy="1117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fr-FR" b="1" smtClean="0"/>
              <a:t>Sí</a:t>
            </a:r>
            <a:r>
              <a:rPr lang="fr-FR" altLang="fr-FR" smtClean="0"/>
              <a:t>. La Comisión Europea sigue las recomendaciones de </a:t>
            </a:r>
            <a:r>
              <a:rPr lang="fr-FR" altLang="fr-FR" b="1" smtClean="0"/>
              <a:t>4 de cada 5</a:t>
            </a:r>
            <a:r>
              <a:rPr lang="fr-FR" altLang="fr-FR" smtClean="0"/>
              <a:t> dictámenes del CESE.</a:t>
            </a:r>
          </a:p>
        </p:txBody>
      </p:sp>
      <p:pic>
        <p:nvPicPr>
          <p:cNvPr id="23557" name="Image 4" descr="81 percent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5050"/>
            <a:ext cx="2787844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Above" fov="2700000">
              <a:rot lat="20400000" lon="0" rev="0"/>
            </a:camera>
            <a:lightRig rig="threePt" dir="t"/>
          </a:scene3d>
        </p:spPr>
      </p:pic>
      <p:sp>
        <p:nvSpPr>
          <p:cNvPr id="7" name="ZoneTexte 6"/>
          <p:cNvSpPr txBox="1"/>
          <p:nvPr/>
        </p:nvSpPr>
        <p:spPr>
          <a:xfrm>
            <a:off x="1865313" y="3519488"/>
            <a:ext cx="2009775" cy="10223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6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 charset="0"/>
                <a:ea typeface="Apple LiGothic Medium" charset="-120"/>
                <a:cs typeface="+mn-cs"/>
                <a:sym typeface="Myriad Roman" charset="0"/>
              </a:rPr>
              <a:t>81%</a:t>
            </a:r>
          </a:p>
        </p:txBody>
      </p:sp>
      <p:sp>
        <p:nvSpPr>
          <p:cNvPr id="10" name="Rectangle 1032"/>
          <p:cNvSpPr txBox="1">
            <a:spLocks noChangeArrowheads="1"/>
          </p:cNvSpPr>
          <p:nvPr/>
        </p:nvSpPr>
        <p:spPr bwMode="auto">
          <a:xfrm>
            <a:off x="4932363" y="5514975"/>
            <a:ext cx="38100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ctr">
              <a:lnSpc>
                <a:spcPct val="120000"/>
              </a:lnSpc>
              <a:spcBef>
                <a:spcPts val="500"/>
              </a:spcBef>
              <a:buClr>
                <a:srgbClr val="3F93D3"/>
              </a:buClr>
            </a:pPr>
            <a:r>
              <a:rPr lang="en-GB" altLang="es-ES_tradnl" sz="1200" i="1">
                <a:solidFill>
                  <a:srgbClr val="417B85"/>
                </a:solidFill>
                <a:cs typeface="Times New Roman" pitchFamily="18" charset="0"/>
                <a:sym typeface="Myriad Roman" pitchFamily="48" charset="0"/>
              </a:rPr>
              <a:t>El presidente de la Comisión Europea </a:t>
            </a:r>
            <a:r>
              <a:rPr lang="en-GB" altLang="es-ES_tradnl" sz="1200" b="1" i="1">
                <a:solidFill>
                  <a:srgbClr val="417B85"/>
                </a:solidFill>
                <a:cs typeface="Times New Roman" pitchFamily="18" charset="0"/>
                <a:sym typeface="Myriad Roman" pitchFamily="48" charset="0"/>
              </a:rPr>
              <a:t>Barroso</a:t>
            </a:r>
            <a:r>
              <a:rPr lang="en-GB" altLang="es-ES_tradnl" sz="1200" i="1">
                <a:solidFill>
                  <a:srgbClr val="417B85"/>
                </a:solidFill>
                <a:cs typeface="Times New Roman" pitchFamily="18" charset="0"/>
                <a:sym typeface="Myriad Roman" pitchFamily="48" charset="0"/>
              </a:rPr>
              <a:t> y el presidente del CESE </a:t>
            </a:r>
            <a:r>
              <a:rPr lang="en-GB" altLang="es-ES_tradnl" sz="1200" b="1" i="1">
                <a:solidFill>
                  <a:srgbClr val="417B85"/>
                </a:solidFill>
                <a:cs typeface="Times New Roman" pitchFamily="18" charset="0"/>
                <a:sym typeface="Myriad Roman" pitchFamily="48" charset="0"/>
              </a:rPr>
              <a:t>Malosse</a:t>
            </a:r>
          </a:p>
        </p:txBody>
      </p:sp>
      <p:pic>
        <p:nvPicPr>
          <p:cNvPr id="37890" name="Picture 2" descr="G:\EVENTS\2013\Conferences\05_May\2013_05_15_Mali\@copyright_eueyes\MALI-23EES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97" y="2254634"/>
            <a:ext cx="2064085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5" autoUpdateAnimBg="0" advAuto="0"/>
      <p:bldP spid="7" grpId="0" autoUpdateAnimBg="0"/>
      <p:bldP spid="10" grpId="0" build="p" bldLvl="5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7747000" cy="969962"/>
          </a:xfrm>
        </p:spPr>
        <p:txBody>
          <a:bodyPr rIns="132080"/>
          <a:lstStyle/>
          <a:p>
            <a:pPr>
              <a:lnSpc>
                <a:spcPct val="120000"/>
              </a:lnSpc>
              <a:defRPr/>
            </a:pPr>
            <a:r>
              <a:rPr lang="es-ES" dirty="0" smtClean="0"/>
              <a:t>Retos</a:t>
            </a:r>
            <a:r>
              <a:rPr lang="en-US" dirty="0" smtClean="0"/>
              <a:t> futuros…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620838"/>
            <a:ext cx="8515350" cy="4354512"/>
          </a:xfrm>
        </p:spPr>
        <p:txBody>
          <a:bodyPr rIns="132080"/>
          <a:lstStyle/>
          <a:p>
            <a:pPr marL="0" indent="0">
              <a:buFont typeface="Arial" charset="0"/>
              <a:buNone/>
              <a:defRPr/>
            </a:pPr>
            <a:endParaRPr lang="en-US" sz="2200" dirty="0"/>
          </a:p>
          <a:p>
            <a:pPr marL="0" indent="0">
              <a:buFont typeface="Arial" charset="0"/>
              <a:buNone/>
              <a:defRPr/>
            </a:pPr>
            <a:endParaRPr lang="es-ES" sz="2200" dirty="0" smtClean="0"/>
          </a:p>
          <a:p>
            <a:pPr>
              <a:defRPr/>
            </a:pPr>
            <a:r>
              <a:rPr lang="es-ES" sz="2200" dirty="0" smtClean="0"/>
              <a:t>Optimizar el papel del Comité como órgano consultivo al servicio del Parlamento Europeo, el Consejo y la Comisión Europea </a:t>
            </a:r>
            <a:r>
              <a:rPr lang="es-ES" sz="2200" b="1" dirty="0" smtClean="0"/>
              <a:t>intensificando la cooperación</a:t>
            </a:r>
          </a:p>
          <a:p>
            <a:pPr>
              <a:defRPr/>
            </a:pPr>
            <a:endParaRPr lang="es-ES" sz="2200" b="1" dirty="0" smtClean="0"/>
          </a:p>
          <a:p>
            <a:pPr>
              <a:defRPr/>
            </a:pPr>
            <a:r>
              <a:rPr lang="es-ES" sz="2200" dirty="0" smtClean="0"/>
              <a:t>Mejorar la </a:t>
            </a:r>
            <a:r>
              <a:rPr lang="es-ES" sz="2200" b="1" dirty="0" smtClean="0"/>
              <a:t>representatividad </a:t>
            </a:r>
            <a:r>
              <a:rPr lang="es-ES" sz="2200" dirty="0" smtClean="0"/>
              <a:t>y la </a:t>
            </a:r>
            <a:r>
              <a:rPr lang="es-ES" sz="2200" b="1" dirty="0" smtClean="0"/>
              <a:t>credibilidad</a:t>
            </a:r>
            <a:r>
              <a:rPr lang="es-ES" sz="2200" dirty="0" smtClean="0"/>
              <a:t> del CESE como el representante institucional de la sociedad civil</a:t>
            </a:r>
          </a:p>
          <a:p>
            <a:pPr>
              <a:defRPr/>
            </a:pPr>
            <a:endParaRPr lang="es-ES" sz="2200" dirty="0" smtClean="0"/>
          </a:p>
          <a:p>
            <a:pPr>
              <a:defRPr/>
            </a:pPr>
            <a:r>
              <a:rPr lang="es-ES" sz="2200" dirty="0" smtClean="0"/>
              <a:t>Reforzar la presencia del CESE en el </a:t>
            </a:r>
            <a:r>
              <a:rPr lang="es-ES" sz="2200" b="1" dirty="0" smtClean="0"/>
              <a:t>debate sobre el futuro de Europa</a:t>
            </a:r>
            <a:endParaRPr lang="es-ES" sz="2200" dirty="0"/>
          </a:p>
        </p:txBody>
      </p:sp>
      <p:sp>
        <p:nvSpPr>
          <p:cNvPr id="19460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¡Síguenos! ¿Se trata de Europa, se trata de TI!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fr-FR" sz="3600" b="1" i="1" smtClean="0"/>
              <a:t>www.eesc.europa.eu</a:t>
            </a:r>
          </a:p>
          <a:p>
            <a:pPr marL="0" indent="0" algn="ctr">
              <a:buFont typeface="Arial" charset="0"/>
              <a:buNone/>
            </a:pPr>
            <a:endParaRPr lang="en-GB" altLang="fr-FR" sz="3600" b="1" i="1" smtClean="0"/>
          </a:p>
          <a:p>
            <a:pPr marL="0" indent="0" algn="ctr">
              <a:buFont typeface="Arial" charset="0"/>
              <a:buNone/>
            </a:pPr>
            <a:endParaRPr lang="en-GB" altLang="fr-FR" sz="3600" b="1" i="1" smtClean="0"/>
          </a:p>
          <a:p>
            <a:pPr marL="0" indent="0" algn="ctr">
              <a:buFont typeface="Arial" charset="0"/>
              <a:buNone/>
            </a:pPr>
            <a:endParaRPr lang="en-GB" altLang="fr-FR" sz="3600" b="1" i="1" smtClean="0"/>
          </a:p>
          <a:p>
            <a:pPr marL="0" indent="0" algn="ctr">
              <a:buFont typeface="Arial" charset="0"/>
              <a:buNone/>
            </a:pPr>
            <a:endParaRPr lang="en-GB" altLang="fr-FR" sz="3600" b="1" i="1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2348880"/>
          <a:ext cx="597666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¿Dónde está el CESE?</a:t>
            </a:r>
            <a:endParaRPr lang="en-GB" dirty="0"/>
          </a:p>
        </p:txBody>
      </p:sp>
      <p:pic>
        <p:nvPicPr>
          <p:cNvPr id="4099" name="Picture 14" descr="C:\Users\male\Downloads\EESC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836613"/>
            <a:ext cx="743585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4"/>
          <p:cNvSpPr txBox="1">
            <a:spLocks noChangeArrowheads="1"/>
          </p:cNvSpPr>
          <p:nvPr/>
        </p:nvSpPr>
        <p:spPr bwMode="auto">
          <a:xfrm rot="10800000" flipV="1">
            <a:off x="305911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¿Qué es el CESE?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Un órgano consultivo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El único que representa a la sociedad civil,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legitimado por el Tratado de Lisboa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Art 13.4 TUE (Tratado de la Unión Europea)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s-ES" sz="2000" dirty="0" smtClean="0"/>
              <a:t>El </a:t>
            </a:r>
            <a:r>
              <a:rPr lang="es-ES" sz="2000" dirty="0"/>
              <a:t>Parlamento Europeo, el Consejo y la Comisión estarán </a:t>
            </a:r>
            <a:r>
              <a:rPr lang="es-ES" sz="2000" b="1" dirty="0"/>
              <a:t>asistidos </a:t>
            </a:r>
            <a:r>
              <a:rPr lang="es-ES" sz="2000" dirty="0"/>
              <a:t>por un </a:t>
            </a:r>
            <a:r>
              <a:rPr lang="es-ES" sz="2000" b="1" dirty="0"/>
              <a:t>Comité Económico y Social </a:t>
            </a:r>
            <a:r>
              <a:rPr lang="es-ES" sz="2000" dirty="0"/>
              <a:t>y por un Comité de las Regiones que ejercerán </a:t>
            </a:r>
            <a:r>
              <a:rPr lang="es-ES" sz="2000" b="1" dirty="0"/>
              <a:t>funciones </a:t>
            </a:r>
            <a:r>
              <a:rPr lang="es-ES" sz="2000" b="1" dirty="0" smtClean="0"/>
              <a:t>consultivas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4" name="Text Box 24"/>
          <p:cNvSpPr txBox="1">
            <a:spLocks noChangeArrowheads="1"/>
          </p:cNvSpPr>
          <p:nvPr/>
        </p:nvSpPr>
        <p:spPr bwMode="auto">
          <a:xfrm rot="10800000" flipV="1">
            <a:off x="305911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¿Qué significa sociedad civil?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en-US" dirty="0" smtClean="0"/>
              <a:t>La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«gente de la calle»</a:t>
            </a:r>
            <a:r>
              <a:rPr lang="en-US" dirty="0" smtClean="0"/>
              <a:t> – ¡A quienes afecta más directamente la legislación de la UE!</a:t>
            </a:r>
          </a:p>
          <a:p>
            <a:pPr marL="0" lvl="1" indent="0" eaLnBrk="1" hangingPunct="1">
              <a:buFont typeface="Arial" charset="0"/>
              <a:buNone/>
              <a:defRPr/>
            </a:pPr>
            <a:endParaRPr lang="en-GB" dirty="0"/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en-GB" dirty="0" smtClean="0"/>
              <a:t>Es decir, los representantes de las </a:t>
            </a:r>
            <a:r>
              <a:rPr lang="en-GB" b="1" dirty="0" smtClean="0"/>
              <a:t>organizaciones de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GB" b="1" dirty="0" smtClean="0"/>
              <a:t>empresarios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b="1" dirty="0" smtClean="0"/>
              <a:t>trabajadores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b="1" dirty="0" smtClean="0"/>
              <a:t>intereses diversos </a:t>
            </a:r>
            <a:r>
              <a:rPr lang="en-GB" dirty="0" smtClean="0"/>
              <a:t>(agricultores, profesiones liberales, consumidores, etc.)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GB" dirty="0"/>
          </a:p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6148" name="Text Box 24"/>
          <p:cNvSpPr txBox="1">
            <a:spLocks noChangeArrowheads="1"/>
          </p:cNvSpPr>
          <p:nvPr/>
        </p:nvSpPr>
        <p:spPr bwMode="auto">
          <a:xfrm rot="10800000" flipV="1">
            <a:off x="305911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9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¿Por qué necesitamos un CESE?</a:t>
            </a:r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2200" smtClean="0"/>
              <a:t>El CESE es la única vía de que disponen los </a:t>
            </a:r>
            <a:r>
              <a:rPr lang="es-ES_tradnl" altLang="fr-FR" sz="2200" smtClean="0"/>
              <a:t>grupos</a:t>
            </a:r>
            <a:r>
              <a:rPr lang="en-US" altLang="fr-FR" sz="2200" smtClean="0"/>
              <a:t> de interés europeos para hacer oír su voz de manera oficial e institucionalizada acerca de los proyectos legislativos de la UE</a:t>
            </a:r>
          </a:p>
          <a:p>
            <a:endParaRPr lang="en-GB" altLang="fr-FR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900113" y="3068638"/>
            <a:ext cx="2087562" cy="936625"/>
          </a:xfrm>
          <a:prstGeom prst="wedgeRoundRectCallout">
            <a:avLst>
              <a:gd name="adj1" fmla="val -50708"/>
              <a:gd name="adj2" fmla="val 7984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Entonces, ¿el CESE es una especie de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lobby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71638" y="4103688"/>
            <a:ext cx="2087562" cy="936625"/>
          </a:xfrm>
          <a:prstGeom prst="wedgeRoundRectCallout">
            <a:avLst>
              <a:gd name="adj1" fmla="val 69199"/>
              <a:gd name="adj2" fmla="val 16018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¡No, en absoluto!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716463" y="3068638"/>
            <a:ext cx="3600450" cy="2305050"/>
          </a:xfrm>
          <a:prstGeom prst="wedgeRoundRectCallout">
            <a:avLst>
              <a:gd name="adj1" fmla="val -40771"/>
              <a:gd name="adj2" fmla="val 80673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El Comité es el único lugar de encuentro y foro de diálogo institucional de ámbito europeo que permite alcanzar consensos entre intereses diversos. 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Mientras que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los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lobbies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te cuentan la historia desde una sola perspectiva. </a:t>
            </a:r>
          </a:p>
        </p:txBody>
      </p:sp>
      <p:sp>
        <p:nvSpPr>
          <p:cNvPr id="7175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¿Cuál es la estructura del CESE?</a:t>
            </a:r>
            <a:endParaRPr lang="en-GB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Es una asamblea formada por 353 miembros de los 28 Estados miembros de la UE.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Los miembros son elegidos por un período renovable de cinco años.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 designados por el Consejo de Ministros sobre la base de listas elaboradas por los gobiernos nacionales.</a:t>
            </a:r>
          </a:p>
          <a:p>
            <a:pPr eaLnBrk="1" hangingPunct="1">
              <a:defRPr/>
            </a:pPr>
            <a:endParaRPr lang="en-GB" sz="2200" dirty="0" smtClean="0"/>
          </a:p>
        </p:txBody>
      </p:sp>
      <p:sp>
        <p:nvSpPr>
          <p:cNvPr id="8196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Número de miembros por país de la UE</a:t>
            </a:r>
            <a:endParaRPr lang="fr-BE" dirty="0"/>
          </a:p>
        </p:txBody>
      </p:sp>
      <p:pic>
        <p:nvPicPr>
          <p:cNvPr id="4" name="Picture 5" descr="\\isis\dfs\shr-pblct-ces\FABI\map.members.Croat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465263"/>
            <a:ext cx="5184775" cy="4445000"/>
          </a:xfrm>
          <a:noFill/>
        </p:spPr>
      </p:pic>
      <p:sp>
        <p:nvSpPr>
          <p:cNvPr id="9220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               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            Presidente                                    Vicepresidentes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3632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Una asamblea dividida en tres GRUPOS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Text Box 24"/>
          <p:cNvSpPr txBox="1">
            <a:spLocks noChangeArrowheads="1"/>
          </p:cNvSpPr>
          <p:nvPr/>
        </p:nvSpPr>
        <p:spPr bwMode="auto">
          <a:xfrm rot="10800000" flipV="1">
            <a:off x="3179763" y="6538913"/>
            <a:ext cx="28575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8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Comité Económico y Social Europeo</a:t>
            </a:r>
            <a:endParaRPr lang="en-GB" altLang="fr-FR" sz="800" b="1" i="1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ThemeEES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ThemeEESC</Template>
  <TotalTime>1881</TotalTime>
  <Words>1016</Words>
  <Application>Microsoft Office PowerPoint</Application>
  <PresentationFormat>Presentación en pantalla (4:3)</PresentationFormat>
  <Paragraphs>156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ThemeEESC</vt:lpstr>
      <vt:lpstr>Comité Económico y Social Europeo</vt:lpstr>
      <vt:lpstr>¿Dónde está el CESE?</vt:lpstr>
      <vt:lpstr>¿Qué es el CESE?</vt:lpstr>
      <vt:lpstr>¿Qué significa sociedad civil? </vt:lpstr>
      <vt:lpstr> ¿Por qué necesitamos un CESE? </vt:lpstr>
      <vt:lpstr>¿Cuál es la estructura del CESE?</vt:lpstr>
      <vt:lpstr>Número de miembros por país de la UE</vt:lpstr>
      <vt:lpstr>                                      Presidente                                    Vicepresidentes</vt:lpstr>
      <vt:lpstr>Una asamblea dividida en tres GRUPOS</vt:lpstr>
      <vt:lpstr>Los órganos de decisión del CESE</vt:lpstr>
      <vt:lpstr>Los órganos de trabajo del CESE:                                         6 SECCIONES</vt:lpstr>
      <vt:lpstr>Los órganos de trabajo del CESE:                                    otros cinco órganos</vt:lpstr>
      <vt:lpstr>Metodología de trabajo</vt:lpstr>
      <vt:lpstr>¿Cómo trabajamos? : los dictámenes</vt:lpstr>
      <vt:lpstr>Pautas de trabajo</vt:lpstr>
      <vt:lpstr>¿Influye el CESE en la legislación de la UE?</vt:lpstr>
      <vt:lpstr>Retos futuros…</vt:lpstr>
      <vt:lpstr>¡Síguenos! ¿Se trata de Europa, se trata de TI!</vt:lpstr>
    </vt:vector>
  </TitlesOfParts>
  <Company>CESE-CDR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Aletta</dc:creator>
  <cp:lastModifiedBy>Usuario sala</cp:lastModifiedBy>
  <cp:revision>83</cp:revision>
  <cp:lastPrinted>2013-08-26T09:22:10Z</cp:lastPrinted>
  <dcterms:created xsi:type="dcterms:W3CDTF">2013-05-17T10:08:11Z</dcterms:created>
  <dcterms:modified xsi:type="dcterms:W3CDTF">2013-11-19T16:07:28Z</dcterms:modified>
</cp:coreProperties>
</file>